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9" r:id="rId1"/>
    <p:sldMasterId id="2147483735" r:id="rId2"/>
    <p:sldMasterId id="2147483703" r:id="rId3"/>
    <p:sldMasterId id="2147483671" r:id="rId4"/>
  </p:sldMasterIdLst>
  <p:notesMasterIdLst>
    <p:notesMasterId r:id="rId25"/>
  </p:notesMasterIdLst>
  <p:handoutMasterIdLst>
    <p:handoutMasterId r:id="rId26"/>
  </p:handoutMasterIdLst>
  <p:sldIdLst>
    <p:sldId id="300" r:id="rId5"/>
    <p:sldId id="370" r:id="rId6"/>
    <p:sldId id="351" r:id="rId7"/>
    <p:sldId id="353" r:id="rId8"/>
    <p:sldId id="341" r:id="rId9"/>
    <p:sldId id="305" r:id="rId10"/>
    <p:sldId id="349" r:id="rId11"/>
    <p:sldId id="348" r:id="rId12"/>
    <p:sldId id="350" r:id="rId13"/>
    <p:sldId id="354" r:id="rId14"/>
    <p:sldId id="356" r:id="rId15"/>
    <p:sldId id="320" r:id="rId16"/>
    <p:sldId id="346" r:id="rId17"/>
    <p:sldId id="299" r:id="rId18"/>
    <p:sldId id="371" r:id="rId19"/>
    <p:sldId id="372" r:id="rId20"/>
    <p:sldId id="373" r:id="rId21"/>
    <p:sldId id="374" r:id="rId22"/>
    <p:sldId id="375" r:id="rId23"/>
    <p:sldId id="376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2049451-3560-4130-A2DD-49CD52F2B264}">
          <p14:sldIdLst>
            <p14:sldId id="300"/>
            <p14:sldId id="370"/>
            <p14:sldId id="351"/>
            <p14:sldId id="353"/>
            <p14:sldId id="341"/>
            <p14:sldId id="305"/>
            <p14:sldId id="349"/>
            <p14:sldId id="348"/>
            <p14:sldId id="350"/>
            <p14:sldId id="354"/>
            <p14:sldId id="356"/>
            <p14:sldId id="320"/>
            <p14:sldId id="346"/>
            <p14:sldId id="299"/>
            <p14:sldId id="371"/>
            <p14:sldId id="372"/>
            <p14:sldId id="373"/>
            <p14:sldId id="374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4247">
          <p15:clr>
            <a:srgbClr val="A4A3A4"/>
          </p15:clr>
        </p15:guide>
        <p15:guide id="4" pos="76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mbrive Agustin, Lidia" initials="MAL" lastIdx="6" clrIdx="0">
    <p:extLst>
      <p:ext uri="{19B8F6BF-5375-455C-9EA6-DF929625EA0E}">
        <p15:presenceInfo xmlns:p15="http://schemas.microsoft.com/office/powerpoint/2012/main" userId="S-1-5-21-414860862-367930111-1963001494-51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B32"/>
    <a:srgbClr val="EDEDFB"/>
    <a:srgbClr val="F9B937"/>
    <a:srgbClr val="F1595C"/>
    <a:srgbClr val="00AE88"/>
    <a:srgbClr val="224BB9"/>
    <a:srgbClr val="FFFFFF"/>
    <a:srgbClr val="FBE3D6"/>
    <a:srgbClr val="FCD27E"/>
    <a:srgbClr val="000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A3D741-EEFE-3A22-61DF-8ED6FEECDFF1}" v="1938" dt="2024-12-12T14:31:48.933"/>
    <p1510:client id="{8AB7E90C-8D73-4D66-AE33-1E1D4B91F492}" v="16" dt="2024-12-12T14:56:16.216"/>
    <p1510:client id="{B5A95AE1-D03A-49C4-BD1C-7F1C98353D33}" v="1890" dt="2024-12-13T10:49:47.716"/>
    <p1510:client id="{D598CA6A-029D-AB4E-8428-B101F7D0C41F}" v="1185" dt="2024-12-12T18:12:11.292"/>
    <p1510:client id="{DA702097-9B6C-5F01-D62A-2BBDDC55F31E}" v="1" dt="2024-12-13T10:25:02.267"/>
  </p1510:revLst>
</p1510:revInfo>
</file>

<file path=ppt/tableStyles.xml><?xml version="1.0" encoding="utf-8"?>
<a:tblStyleLst xmlns:a="http://schemas.openxmlformats.org/drawingml/2006/main" def="{68D230F3-CF80-4859-8CE7-A43EE81993B5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CB"/>
          </a:solidFill>
        </a:fill>
      </a:tcStyle>
    </a:wholeTbl>
    <a:band2H>
      <a:tcTxStyle/>
      <a:tcStyle>
        <a:tcBdr/>
        <a:fill>
          <a:solidFill>
            <a:srgbClr val="E7E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CB"/>
          </a:solidFill>
        </a:fill>
      </a:tcStyle>
    </a:wholeTbl>
    <a:band2H>
      <a:tcTxStyle/>
      <a:tcStyle>
        <a:tcBdr/>
        <a:fill>
          <a:solidFill>
            <a:srgbClr val="E7E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ACB"/>
          </a:solidFill>
        </a:fill>
      </a:tcStyle>
    </a:wholeTbl>
    <a:band2H>
      <a:tcTxStyle/>
      <a:tcStyle>
        <a:tcBdr/>
        <a:fill>
          <a:solidFill>
            <a:srgbClr val="E7E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370" y="110"/>
      </p:cViewPr>
      <p:guideLst>
        <p:guide orient="horz" pos="4320"/>
        <p:guide pos="7680"/>
        <p:guide orient="horz" pos="4247"/>
        <p:guide pos="76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86FB760-E000-95C1-27C6-146D704ED137}"/>
    <pc:docChg chg="modSld">
      <pc:chgData name="" userId="" providerId="" clId="Web-{786FB760-E000-95C1-27C6-146D704ED137}" dt="2024-12-11T17:26:58.578" v="0"/>
      <pc:docMkLst>
        <pc:docMk/>
      </pc:docMkLst>
      <pc:sldChg chg="delSp">
        <pc:chgData name="" userId="" providerId="" clId="Web-{786FB760-E000-95C1-27C6-146D704ED137}" dt="2024-12-11T17:26:58.578" v="0"/>
        <pc:sldMkLst>
          <pc:docMk/>
          <pc:sldMk cId="3300687443" sldId="347"/>
        </pc:sldMkLst>
        <pc:picChg chg="del">
          <ac:chgData name="" userId="" providerId="" clId="Web-{786FB760-E000-95C1-27C6-146D704ED137}" dt="2024-12-11T17:26:58.578" v="0"/>
          <ac:picMkLst>
            <pc:docMk/>
            <pc:sldMk cId="3300687443" sldId="347"/>
            <ac:picMk id="5" creationId="{06452F4C-1E1F-4B95-C6B6-6DD897C9AED3}"/>
          </ac:picMkLst>
        </pc:picChg>
      </pc:sldChg>
    </pc:docChg>
  </pc:docChgLst>
  <pc:docChgLst>
    <pc:chgData name="Ventura Miro, Oriol" userId="S::oriol.ventura1@alumni.esade.edu::8aa53f84-0187-4c0f-baf6-3b0b6e8bf19a" providerId="AD" clId="Web-{7FA17409-EF9C-550B-2F0A-D547CF2C97B9}"/>
    <pc:docChg chg="addSld modSld sldOrd modSection">
      <pc:chgData name="Ventura Miro, Oriol" userId="S::oriol.ventura1@alumni.esade.edu::8aa53f84-0187-4c0f-baf6-3b0b6e8bf19a" providerId="AD" clId="Web-{7FA17409-EF9C-550B-2F0A-D547CF2C97B9}" dt="2024-12-12T09:12:55.930" v="23"/>
      <pc:docMkLst>
        <pc:docMk/>
      </pc:docMkLst>
      <pc:sldChg chg="add ord replId">
        <pc:chgData name="Ventura Miro, Oriol" userId="S::oriol.ventura1@alumni.esade.edu::8aa53f84-0187-4c0f-baf6-3b0b6e8bf19a" providerId="AD" clId="Web-{7FA17409-EF9C-550B-2F0A-D547CF2C97B9}" dt="2024-12-12T09:11:53.147" v="2"/>
        <pc:sldMkLst>
          <pc:docMk/>
          <pc:sldMk cId="535800073" sldId="354"/>
        </pc:sldMkLst>
      </pc:sldChg>
      <pc:sldChg chg="delSp modSp add ord replId">
        <pc:chgData name="Ventura Miro, Oriol" userId="S::oriol.ventura1@alumni.esade.edu::8aa53f84-0187-4c0f-baf6-3b0b6e8bf19a" providerId="AD" clId="Web-{7FA17409-EF9C-550B-2F0A-D547CF2C97B9}" dt="2024-12-12T09:12:55.930" v="23"/>
        <pc:sldMkLst>
          <pc:docMk/>
          <pc:sldMk cId="3965039612" sldId="355"/>
        </pc:sldMkLst>
        <pc:spChg chg="mod">
          <ac:chgData name="Ventura Miro, Oriol" userId="S::oriol.ventura1@alumni.esade.edu::8aa53f84-0187-4c0f-baf6-3b0b6e8bf19a" providerId="AD" clId="Web-{7FA17409-EF9C-550B-2F0A-D547CF2C97B9}" dt="2024-12-12T09:12:10.226" v="22" actId="20577"/>
          <ac:spMkLst>
            <pc:docMk/>
            <pc:sldMk cId="3965039612" sldId="355"/>
            <ac:spMk id="7" creationId="{00000000-0000-0000-0000-000000000000}"/>
          </ac:spMkLst>
        </pc:spChg>
        <pc:cxnChg chg="del">
          <ac:chgData name="Ventura Miro, Oriol" userId="S::oriol.ventura1@alumni.esade.edu::8aa53f84-0187-4c0f-baf6-3b0b6e8bf19a" providerId="AD" clId="Web-{7FA17409-EF9C-550B-2F0A-D547CF2C97B9}" dt="2024-12-12T09:12:55.930" v="23"/>
          <ac:cxnSpMkLst>
            <pc:docMk/>
            <pc:sldMk cId="3965039612" sldId="355"/>
            <ac:cxnSpMk id="17" creationId="{5AFF712F-2A03-E3D6-6288-90EDC38737F2}"/>
          </ac:cxnSpMkLst>
        </pc:cxnChg>
      </pc:sldChg>
    </pc:docChg>
  </pc:docChgLst>
  <pc:docChgLst>
    <pc:chgData name="Taghavi, Ghazaal" userId="S::ghazaal.taghavi@alumni.esade.edu::2d5bdcb8-a226-4f84-8f9f-6a35c09d9575" providerId="AD" clId="Web-{64EF264B-2A9B-6815-E741-28E09C02E7CC}"/>
    <pc:docChg chg="modSld">
      <pc:chgData name="Taghavi, Ghazaal" userId="S::ghazaal.taghavi@alumni.esade.edu::2d5bdcb8-a226-4f84-8f9f-6a35c09d9575" providerId="AD" clId="Web-{64EF264B-2A9B-6815-E741-28E09C02E7CC}" dt="2024-12-11T18:38:38.124" v="143" actId="1076"/>
      <pc:docMkLst>
        <pc:docMk/>
      </pc:docMkLst>
      <pc:sldChg chg="modSp">
        <pc:chgData name="Taghavi, Ghazaal" userId="S::ghazaal.taghavi@alumni.esade.edu::2d5bdcb8-a226-4f84-8f9f-6a35c09d9575" providerId="AD" clId="Web-{64EF264B-2A9B-6815-E741-28E09C02E7CC}" dt="2024-12-11T18:38:07.998" v="139"/>
        <pc:sldMkLst>
          <pc:docMk/>
          <pc:sldMk cId="2399486494" sldId="352"/>
        </pc:sldMkLst>
        <pc:spChg chg="mod">
          <ac:chgData name="Taghavi, Ghazaal" userId="S::ghazaal.taghavi@alumni.esade.edu::2d5bdcb8-a226-4f84-8f9f-6a35c09d9575" providerId="AD" clId="Web-{64EF264B-2A9B-6815-E741-28E09C02E7CC}" dt="2024-12-11T18:38:07.904" v="134"/>
          <ac:spMkLst>
            <pc:docMk/>
            <pc:sldMk cId="2399486494" sldId="352"/>
            <ac:spMk id="3" creationId="{24E6D270-7624-833F-3932-D065BA774CB4}"/>
          </ac:spMkLst>
        </pc:spChg>
        <pc:spChg chg="mod">
          <ac:chgData name="Taghavi, Ghazaal" userId="S::ghazaal.taghavi@alumni.esade.edu::2d5bdcb8-a226-4f84-8f9f-6a35c09d9575" providerId="AD" clId="Web-{64EF264B-2A9B-6815-E741-28E09C02E7CC}" dt="2024-12-11T18:38:07.904" v="135"/>
          <ac:spMkLst>
            <pc:docMk/>
            <pc:sldMk cId="2399486494" sldId="352"/>
            <ac:spMk id="5" creationId="{D277C098-2F7D-B8BF-3581-9CEA6A62C580}"/>
          </ac:spMkLst>
        </pc:spChg>
        <pc:spChg chg="mod">
          <ac:chgData name="Taghavi, Ghazaal" userId="S::ghazaal.taghavi@alumni.esade.edu::2d5bdcb8-a226-4f84-8f9f-6a35c09d9575" providerId="AD" clId="Web-{64EF264B-2A9B-6815-E741-28E09C02E7CC}" dt="2024-12-11T18:38:07.904" v="136"/>
          <ac:spMkLst>
            <pc:docMk/>
            <pc:sldMk cId="2399486494" sldId="352"/>
            <ac:spMk id="6" creationId="{ACD6E207-219F-9300-F9DC-F3FA9389C88E}"/>
          </ac:spMkLst>
        </pc:spChg>
        <pc:spChg chg="mod">
          <ac:chgData name="Taghavi, Ghazaal" userId="S::ghazaal.taghavi@alumni.esade.edu::2d5bdcb8-a226-4f84-8f9f-6a35c09d9575" providerId="AD" clId="Web-{64EF264B-2A9B-6815-E741-28E09C02E7CC}" dt="2024-12-11T18:38:07.904" v="133"/>
          <ac:spMkLst>
            <pc:docMk/>
            <pc:sldMk cId="2399486494" sldId="352"/>
            <ac:spMk id="15" creationId="{B4114245-0B51-7B52-C553-286836AF276C}"/>
          </ac:spMkLst>
        </pc:spChg>
        <pc:spChg chg="mod">
          <ac:chgData name="Taghavi, Ghazaal" userId="S::ghazaal.taghavi@alumni.esade.edu::2d5bdcb8-a226-4f84-8f9f-6a35c09d9575" providerId="AD" clId="Web-{64EF264B-2A9B-6815-E741-28E09C02E7CC}" dt="2024-12-11T18:38:07.920" v="137"/>
          <ac:spMkLst>
            <pc:docMk/>
            <pc:sldMk cId="2399486494" sldId="352"/>
            <ac:spMk id="18" creationId="{C520EE1C-2718-6148-498F-0B27DDCA543A}"/>
          </ac:spMkLst>
        </pc:spChg>
        <pc:spChg chg="mod">
          <ac:chgData name="Taghavi, Ghazaal" userId="S::ghazaal.taghavi@alumni.esade.edu::2d5bdcb8-a226-4f84-8f9f-6a35c09d9575" providerId="AD" clId="Web-{64EF264B-2A9B-6815-E741-28E09C02E7CC}" dt="2024-12-11T18:38:07.920" v="138"/>
          <ac:spMkLst>
            <pc:docMk/>
            <pc:sldMk cId="2399486494" sldId="352"/>
            <ac:spMk id="19" creationId="{D174166C-1940-ADE5-E65E-8B73725A460D}"/>
          </ac:spMkLst>
        </pc:spChg>
        <pc:spChg chg="mod">
          <ac:chgData name="Taghavi, Ghazaal" userId="S::ghazaal.taghavi@alumni.esade.edu::2d5bdcb8-a226-4f84-8f9f-6a35c09d9575" providerId="AD" clId="Web-{64EF264B-2A9B-6815-E741-28E09C02E7CC}" dt="2024-12-11T18:38:07.998" v="139"/>
          <ac:spMkLst>
            <pc:docMk/>
            <pc:sldMk cId="2399486494" sldId="352"/>
            <ac:spMk id="20" creationId="{22AA7B2C-D363-9CFE-3398-FD7CE0161F9C}"/>
          </ac:spMkLst>
        </pc:spChg>
      </pc:sldChg>
      <pc:sldChg chg="addSp delSp modSp">
        <pc:chgData name="Taghavi, Ghazaal" userId="S::ghazaal.taghavi@alumni.esade.edu::2d5bdcb8-a226-4f84-8f9f-6a35c09d9575" providerId="AD" clId="Web-{64EF264B-2A9B-6815-E741-28E09C02E7CC}" dt="2024-12-11T18:38:38.124" v="143" actId="1076"/>
        <pc:sldMkLst>
          <pc:docMk/>
          <pc:sldMk cId="2487111108" sldId="353"/>
        </pc:sldMkLst>
        <pc:spChg chg="add del mod">
          <ac:chgData name="Taghavi, Ghazaal" userId="S::ghazaal.taghavi@alumni.esade.edu::2d5bdcb8-a226-4f84-8f9f-6a35c09d9575" providerId="AD" clId="Web-{64EF264B-2A9B-6815-E741-28E09C02E7CC}" dt="2024-12-11T18:29:53.844" v="46"/>
          <ac:spMkLst>
            <pc:docMk/>
            <pc:sldMk cId="2487111108" sldId="353"/>
            <ac:spMk id="2" creationId="{A1A377F9-4752-7127-D687-A37A93A74149}"/>
          </ac:spMkLst>
        </pc:spChg>
        <pc:spChg chg="add del mod">
          <ac:chgData name="Taghavi, Ghazaal" userId="S::ghazaal.taghavi@alumni.esade.edu::2d5bdcb8-a226-4f84-8f9f-6a35c09d9575" providerId="AD" clId="Web-{64EF264B-2A9B-6815-E741-28E09C02E7CC}" dt="2024-12-11T18:29:53.844" v="45"/>
          <ac:spMkLst>
            <pc:docMk/>
            <pc:sldMk cId="2487111108" sldId="353"/>
            <ac:spMk id="3" creationId="{F6E5B708-E9AA-4777-4E5A-468DF4FFF4D9}"/>
          </ac:spMkLst>
        </pc:spChg>
        <pc:spChg chg="del">
          <ac:chgData name="Taghavi, Ghazaal" userId="S::ghazaal.taghavi@alumni.esade.edu::2d5bdcb8-a226-4f84-8f9f-6a35c09d9575" providerId="AD" clId="Web-{64EF264B-2A9B-6815-E741-28E09C02E7CC}" dt="2024-12-11T18:29:53.844" v="53"/>
          <ac:spMkLst>
            <pc:docMk/>
            <pc:sldMk cId="2487111108" sldId="353"/>
            <ac:spMk id="4" creationId="{4B2F694A-84D4-63D6-0164-70B5717FE024}"/>
          </ac:spMkLst>
        </pc:spChg>
        <pc:spChg chg="del">
          <ac:chgData name="Taghavi, Ghazaal" userId="S::ghazaal.taghavi@alumni.esade.edu::2d5bdcb8-a226-4f84-8f9f-6a35c09d9575" providerId="AD" clId="Web-{64EF264B-2A9B-6815-E741-28E09C02E7CC}" dt="2024-12-11T18:29:53.844" v="55"/>
          <ac:spMkLst>
            <pc:docMk/>
            <pc:sldMk cId="2487111108" sldId="353"/>
            <ac:spMk id="10" creationId="{A37B4E93-A409-2EDD-A5BA-825EB973281F}"/>
          </ac:spMkLst>
        </pc:spChg>
        <pc:spChg chg="del">
          <ac:chgData name="Taghavi, Ghazaal" userId="S::ghazaal.taghavi@alumni.esade.edu::2d5bdcb8-a226-4f84-8f9f-6a35c09d9575" providerId="AD" clId="Web-{64EF264B-2A9B-6815-E741-28E09C02E7CC}" dt="2024-12-11T18:29:53.844" v="54"/>
          <ac:spMkLst>
            <pc:docMk/>
            <pc:sldMk cId="2487111108" sldId="353"/>
            <ac:spMk id="11" creationId="{A19F8384-E116-7A41-5281-C79DE0C041D0}"/>
          </ac:spMkLst>
        </pc:spChg>
        <pc:spChg chg="del mod">
          <ac:chgData name="Taghavi, Ghazaal" userId="S::ghazaal.taghavi@alumni.esade.edu::2d5bdcb8-a226-4f84-8f9f-6a35c09d9575" providerId="AD" clId="Web-{64EF264B-2A9B-6815-E741-28E09C02E7CC}" dt="2024-12-11T18:29:53.844" v="52"/>
          <ac:spMkLst>
            <pc:docMk/>
            <pc:sldMk cId="2487111108" sldId="353"/>
            <ac:spMk id="429" creationId="{9A358D48-4EAE-D2E7-4A76-A58D2068638B}"/>
          </ac:spMkLst>
        </pc:spChg>
        <pc:spChg chg="del mod">
          <ac:chgData name="Taghavi, Ghazaal" userId="S::ghazaal.taghavi@alumni.esade.edu::2d5bdcb8-a226-4f84-8f9f-6a35c09d9575" providerId="AD" clId="Web-{64EF264B-2A9B-6815-E741-28E09C02E7CC}" dt="2024-12-11T18:29:53.844" v="51"/>
          <ac:spMkLst>
            <pc:docMk/>
            <pc:sldMk cId="2487111108" sldId="353"/>
            <ac:spMk id="430" creationId="{37E4C109-593D-8ED1-67F2-5E03DF091A72}"/>
          </ac:spMkLst>
        </pc:spChg>
        <pc:spChg chg="del mod">
          <ac:chgData name="Taghavi, Ghazaal" userId="S::ghazaal.taghavi@alumni.esade.edu::2d5bdcb8-a226-4f84-8f9f-6a35c09d9575" providerId="AD" clId="Web-{64EF264B-2A9B-6815-E741-28E09C02E7CC}" dt="2024-12-11T18:29:53.844" v="50"/>
          <ac:spMkLst>
            <pc:docMk/>
            <pc:sldMk cId="2487111108" sldId="353"/>
            <ac:spMk id="431" creationId="{A1A377F9-4752-7127-D687-A37A93A74149}"/>
          </ac:spMkLst>
        </pc:spChg>
        <pc:spChg chg="del mod">
          <ac:chgData name="Taghavi, Ghazaal" userId="S::ghazaal.taghavi@alumni.esade.edu::2d5bdcb8-a226-4f84-8f9f-6a35c09d9575" providerId="AD" clId="Web-{64EF264B-2A9B-6815-E741-28E09C02E7CC}" dt="2024-12-11T18:29:53.844" v="49"/>
          <ac:spMkLst>
            <pc:docMk/>
            <pc:sldMk cId="2487111108" sldId="353"/>
            <ac:spMk id="432" creationId="{F6E5B708-E9AA-4777-4E5A-468DF4FFF4D9}"/>
          </ac:spMkLst>
        </pc:spChg>
        <pc:spChg chg="del mod">
          <ac:chgData name="Taghavi, Ghazaal" userId="S::ghazaal.taghavi@alumni.esade.edu::2d5bdcb8-a226-4f84-8f9f-6a35c09d9575" providerId="AD" clId="Web-{64EF264B-2A9B-6815-E741-28E09C02E7CC}" dt="2024-12-11T18:29:53.844" v="48"/>
          <ac:spMkLst>
            <pc:docMk/>
            <pc:sldMk cId="2487111108" sldId="353"/>
            <ac:spMk id="433" creationId="{7C6BEE96-175E-F45F-A9A5-1D31E5E0875F}"/>
          </ac:spMkLst>
        </pc:spChg>
        <pc:spChg chg="del mod">
          <ac:chgData name="Taghavi, Ghazaal" userId="S::ghazaal.taghavi@alumni.esade.edu::2d5bdcb8-a226-4f84-8f9f-6a35c09d9575" providerId="AD" clId="Web-{64EF264B-2A9B-6815-E741-28E09C02E7CC}" dt="2024-12-11T18:29:53.844" v="47"/>
          <ac:spMkLst>
            <pc:docMk/>
            <pc:sldMk cId="2487111108" sldId="353"/>
            <ac:spMk id="434" creationId="{CD72359C-1163-8740-CD22-A5A38FEF5F58}"/>
          </ac:spMkLst>
        </pc:spChg>
        <pc:spChg chg="add mod">
          <ac:chgData name="Taghavi, Ghazaal" userId="S::ghazaal.taghavi@alumni.esade.edu::2d5bdcb8-a226-4f84-8f9f-6a35c09d9575" providerId="AD" clId="Web-{64EF264B-2A9B-6815-E741-28E09C02E7CC}" dt="2024-12-11T18:37:48.060" v="132" actId="20577"/>
          <ac:spMkLst>
            <pc:docMk/>
            <pc:sldMk cId="2487111108" sldId="353"/>
            <ac:spMk id="969" creationId="{EEB33BB0-CB28-1B08-0F01-BC02823AC135}"/>
          </ac:spMkLst>
        </pc:spChg>
        <pc:graphicFrameChg chg="add del mod modGraphic">
          <ac:chgData name="Taghavi, Ghazaal" userId="S::ghazaal.taghavi@alumni.esade.edu::2d5bdcb8-a226-4f84-8f9f-6a35c09d9575" providerId="AD" clId="Web-{64EF264B-2A9B-6815-E741-28E09C02E7CC}" dt="2024-12-11T18:30:36.252" v="57"/>
          <ac:graphicFrameMkLst>
            <pc:docMk/>
            <pc:sldMk cId="2487111108" sldId="353"/>
            <ac:graphicFrameMk id="5" creationId="{A33EA632-D369-11D4-03B7-E4A5A3C8FAC9}"/>
          </ac:graphicFrameMkLst>
        </pc:graphicFrameChg>
        <pc:graphicFrameChg chg="add mod modGraphic">
          <ac:chgData name="Taghavi, Ghazaal" userId="S::ghazaal.taghavi@alumni.esade.edu::2d5bdcb8-a226-4f84-8f9f-6a35c09d9575" providerId="AD" clId="Web-{64EF264B-2A9B-6815-E741-28E09C02E7CC}" dt="2024-12-11T18:38:38.124" v="143" actId="1076"/>
          <ac:graphicFrameMkLst>
            <pc:docMk/>
            <pc:sldMk cId="2487111108" sldId="353"/>
            <ac:graphicFrameMk id="13" creationId="{F648F52F-A96E-116D-0F08-21D3059C357B}"/>
          </ac:graphicFrameMkLst>
        </pc:graphicFrameChg>
      </pc:sldChg>
    </pc:docChg>
  </pc:docChgLst>
  <pc:docChgLst>
    <pc:chgData name="Taghavi, Ghazaal" userId="S::ghazaal.taghavi@alumni.esade.edu::2d5bdcb8-a226-4f84-8f9f-6a35c09d9575" providerId="AD" clId="Web-{F3B38A9F-6F16-DAA1-8C98-27CBC3A4B365}"/>
    <pc:docChg chg="addSld modSld modSection">
      <pc:chgData name="Taghavi, Ghazaal" userId="S::ghazaal.taghavi@alumni.esade.edu::2d5bdcb8-a226-4f84-8f9f-6a35c09d9575" providerId="AD" clId="Web-{F3B38A9F-6F16-DAA1-8C98-27CBC3A4B365}" dt="2024-12-11T17:26:28.265" v="32"/>
      <pc:docMkLst>
        <pc:docMk/>
      </pc:docMkLst>
      <pc:sldChg chg="addSp delSp modSp">
        <pc:chgData name="Taghavi, Ghazaal" userId="S::ghazaal.taghavi@alumni.esade.edu::2d5bdcb8-a226-4f84-8f9f-6a35c09d9575" providerId="AD" clId="Web-{F3B38A9F-6F16-DAA1-8C98-27CBC3A4B365}" dt="2024-12-11T17:26:28.265" v="32"/>
        <pc:sldMkLst>
          <pc:docMk/>
          <pc:sldMk cId="3300687443" sldId="347"/>
        </pc:sldMkLst>
        <pc:spChg chg="add del mod">
          <ac:chgData name="Taghavi, Ghazaal" userId="S::ghazaal.taghavi@alumni.esade.edu::2d5bdcb8-a226-4f84-8f9f-6a35c09d9575" providerId="AD" clId="Web-{F3B38A9F-6F16-DAA1-8C98-27CBC3A4B365}" dt="2024-12-11T17:19:39.080" v="2"/>
          <ac:spMkLst>
            <pc:docMk/>
            <pc:sldMk cId="3300687443" sldId="347"/>
            <ac:spMk id="3" creationId="{5530EA96-EBD5-CCB9-AA26-BAA00982C2D2}"/>
          </ac:spMkLst>
        </pc:spChg>
        <pc:spChg chg="del">
          <ac:chgData name="Taghavi, Ghazaal" userId="S::ghazaal.taghavi@alumni.esade.edu::2d5bdcb8-a226-4f84-8f9f-6a35c09d9575" providerId="AD" clId="Web-{F3B38A9F-6F16-DAA1-8C98-27CBC3A4B365}" dt="2024-12-11T17:19:33.018" v="1"/>
          <ac:spMkLst>
            <pc:docMk/>
            <pc:sldMk cId="3300687443" sldId="347"/>
            <ac:spMk id="7" creationId="{B6AEA941-1D90-C626-8A0E-EEC6DC38783F}"/>
          </ac:spMkLst>
        </pc:spChg>
        <pc:picChg chg="add mod">
          <ac:chgData name="Taghavi, Ghazaal" userId="S::ghazaal.taghavi@alumni.esade.edu::2d5bdcb8-a226-4f84-8f9f-6a35c09d9575" providerId="AD" clId="Web-{F3B38A9F-6F16-DAA1-8C98-27CBC3A4B365}" dt="2024-12-11T17:26:28.265" v="32"/>
          <ac:picMkLst>
            <pc:docMk/>
            <pc:sldMk cId="3300687443" sldId="347"/>
            <ac:picMk id="5" creationId="{06452F4C-1E1F-4B95-C6B6-6DD897C9AED3}"/>
          </ac:picMkLst>
        </pc:picChg>
        <pc:picChg chg="add del mod">
          <ac:chgData name="Taghavi, Ghazaal" userId="S::ghazaal.taghavi@alumni.esade.edu::2d5bdcb8-a226-4f84-8f9f-6a35c09d9575" providerId="AD" clId="Web-{F3B38A9F-6F16-DAA1-8C98-27CBC3A4B365}" dt="2024-12-11T17:26:24.906" v="29" actId="1076"/>
          <ac:picMkLst>
            <pc:docMk/>
            <pc:sldMk cId="3300687443" sldId="347"/>
            <ac:picMk id="6" creationId="{3E9D9BFC-895E-3EBF-52D5-CFFD88867D39}"/>
          </ac:picMkLst>
        </pc:picChg>
        <pc:inkChg chg="add del">
          <ac:chgData name="Taghavi, Ghazaal" userId="S::ghazaal.taghavi@alumni.esade.edu::2d5bdcb8-a226-4f84-8f9f-6a35c09d9575" providerId="AD" clId="Web-{F3B38A9F-6F16-DAA1-8C98-27CBC3A4B365}" dt="2024-12-11T17:26:21.734" v="25"/>
          <ac:inkMkLst>
            <pc:docMk/>
            <pc:sldMk cId="3300687443" sldId="347"/>
            <ac:inkMk id="8" creationId="{9E9BBF82-8D94-1A40-7AC0-B5BDF140725E}"/>
          </ac:inkMkLst>
        </pc:inkChg>
        <pc:inkChg chg="add del">
          <ac:chgData name="Taghavi, Ghazaal" userId="S::ghazaal.taghavi@alumni.esade.edu::2d5bdcb8-a226-4f84-8f9f-6a35c09d9575" providerId="AD" clId="Web-{F3B38A9F-6F16-DAA1-8C98-27CBC3A4B365}" dt="2024-12-11T17:26:20.796" v="24"/>
          <ac:inkMkLst>
            <pc:docMk/>
            <pc:sldMk cId="3300687443" sldId="347"/>
            <ac:inkMk id="9" creationId="{32056F10-99AB-605C-7ACC-DEBF3F77ABC9}"/>
          </ac:inkMkLst>
        </pc:inkChg>
        <pc:inkChg chg="add del">
          <ac:chgData name="Taghavi, Ghazaal" userId="S::ghazaal.taghavi@alumni.esade.edu::2d5bdcb8-a226-4f84-8f9f-6a35c09d9575" providerId="AD" clId="Web-{F3B38A9F-6F16-DAA1-8C98-27CBC3A4B365}" dt="2024-12-11T17:26:20.156" v="23"/>
          <ac:inkMkLst>
            <pc:docMk/>
            <pc:sldMk cId="3300687443" sldId="347"/>
            <ac:inkMk id="12" creationId="{E60BE921-5E2F-CE59-3085-8FD3051C7081}"/>
          </ac:inkMkLst>
        </pc:inkChg>
      </pc:sldChg>
      <pc:sldChg chg="add replId">
        <pc:chgData name="Taghavi, Ghazaal" userId="S::ghazaal.taghavi@alumni.esade.edu::2d5bdcb8-a226-4f84-8f9f-6a35c09d9575" providerId="AD" clId="Web-{F3B38A9F-6F16-DAA1-8C98-27CBC3A4B365}" dt="2024-12-11T17:19:28.814" v="0"/>
        <pc:sldMkLst>
          <pc:docMk/>
          <pc:sldMk cId="3396836515" sldId="351"/>
        </pc:sldMkLst>
      </pc:sldChg>
    </pc:docChg>
  </pc:docChgLst>
  <pc:docChgLst>
    <pc:chgData name="Ewering, Victoria Sarah" userId="2efe68f9-3273-4096-8891-e0565b090077" providerId="ADAL" clId="{D598CA6A-029D-AB4E-8428-B101F7D0C41F}"/>
    <pc:docChg chg="undo custSel addSld delSld modSld sldOrd modSection">
      <pc:chgData name="Ewering, Victoria Sarah" userId="2efe68f9-3273-4096-8891-e0565b090077" providerId="ADAL" clId="{D598CA6A-029D-AB4E-8428-B101F7D0C41F}" dt="2024-12-12T18:12:11.293" v="1494" actId="14100"/>
      <pc:docMkLst>
        <pc:docMk/>
      </pc:docMkLst>
      <pc:sldChg chg="ord">
        <pc:chgData name="Ewering, Victoria Sarah" userId="2efe68f9-3273-4096-8891-e0565b090077" providerId="ADAL" clId="{D598CA6A-029D-AB4E-8428-B101F7D0C41F}" dt="2024-12-05T09:26:39.489" v="142" actId="20578"/>
        <pc:sldMkLst>
          <pc:docMk/>
          <pc:sldMk cId="1296846405" sldId="299"/>
        </pc:sldMkLst>
      </pc:sldChg>
      <pc:sldChg chg="modSp mod">
        <pc:chgData name="Ewering, Victoria Sarah" userId="2efe68f9-3273-4096-8891-e0565b090077" providerId="ADAL" clId="{D598CA6A-029D-AB4E-8428-B101F7D0C41F}" dt="2024-12-05T09:26:54.524" v="152" actId="20577"/>
        <pc:sldMkLst>
          <pc:docMk/>
          <pc:sldMk cId="3930506923" sldId="300"/>
        </pc:sldMkLst>
        <pc:spChg chg="mod">
          <ac:chgData name="Ewering, Victoria Sarah" userId="2efe68f9-3273-4096-8891-e0565b090077" providerId="ADAL" clId="{D598CA6A-029D-AB4E-8428-B101F7D0C41F}" dt="2024-12-05T09:26:54.524" v="152" actId="20577"/>
          <ac:spMkLst>
            <pc:docMk/>
            <pc:sldMk cId="3930506923" sldId="300"/>
            <ac:spMk id="3" creationId="{00000000-0000-0000-0000-000000000000}"/>
          </ac:spMkLst>
        </pc:spChg>
      </pc:sldChg>
      <pc:sldChg chg="delSp modSp del mod">
        <pc:chgData name="Ewering, Victoria Sarah" userId="2efe68f9-3273-4096-8891-e0565b090077" providerId="ADAL" clId="{D598CA6A-029D-AB4E-8428-B101F7D0C41F}" dt="2024-12-11T19:05:06.887" v="182" actId="2696"/>
        <pc:sldMkLst>
          <pc:docMk/>
          <pc:sldMk cId="4033004446" sldId="301"/>
        </pc:sldMkLst>
      </pc:sldChg>
      <pc:sldChg chg="del">
        <pc:chgData name="Ewering, Victoria Sarah" userId="2efe68f9-3273-4096-8891-e0565b090077" providerId="ADAL" clId="{D598CA6A-029D-AB4E-8428-B101F7D0C41F}" dt="2024-12-12T18:11:44.808" v="1490" actId="2696"/>
        <pc:sldMkLst>
          <pc:docMk/>
          <pc:sldMk cId="527606076" sldId="302"/>
        </pc:sldMkLst>
      </pc:sldChg>
      <pc:sldChg chg="del">
        <pc:chgData name="Ewering, Victoria Sarah" userId="2efe68f9-3273-4096-8891-e0565b090077" providerId="ADAL" clId="{D598CA6A-029D-AB4E-8428-B101F7D0C41F}" dt="2024-12-12T18:11:44.839" v="1492" actId="2696"/>
        <pc:sldMkLst>
          <pc:docMk/>
          <pc:sldMk cId="703514257" sldId="303"/>
        </pc:sldMkLst>
      </pc:sldChg>
      <pc:sldChg chg="addSp delSp modSp mod">
        <pc:chgData name="Ewering, Victoria Sarah" userId="2efe68f9-3273-4096-8891-e0565b090077" providerId="ADAL" clId="{D598CA6A-029D-AB4E-8428-B101F7D0C41F}" dt="2024-12-12T16:52:15.210" v="1407" actId="14100"/>
        <pc:sldMkLst>
          <pc:docMk/>
          <pc:sldMk cId="896939885" sldId="305"/>
        </pc:sldMkLst>
        <pc:spChg chg="add mod">
          <ac:chgData name="Ewering, Victoria Sarah" userId="2efe68f9-3273-4096-8891-e0565b090077" providerId="ADAL" clId="{D598CA6A-029D-AB4E-8428-B101F7D0C41F}" dt="2024-12-12T16:14:26.718" v="1294" actId="108"/>
          <ac:spMkLst>
            <pc:docMk/>
            <pc:sldMk cId="896939885" sldId="305"/>
            <ac:spMk id="6" creationId="{88A5DCEC-74C2-4196-2463-A456D3115903}"/>
          </ac:spMkLst>
        </pc:spChg>
        <pc:spChg chg="del">
          <ac:chgData name="Ewering, Victoria Sarah" userId="2efe68f9-3273-4096-8891-e0565b090077" providerId="ADAL" clId="{D598CA6A-029D-AB4E-8428-B101F7D0C41F}" dt="2024-12-12T16:14:12.020" v="1291" actId="478"/>
          <ac:spMkLst>
            <pc:docMk/>
            <pc:sldMk cId="896939885" sldId="305"/>
            <ac:spMk id="7" creationId="{00000000-0000-0000-0000-000000000000}"/>
          </ac:spMkLst>
        </pc:spChg>
        <pc:spChg chg="add del mod">
          <ac:chgData name="Ewering, Victoria Sarah" userId="2efe68f9-3273-4096-8891-e0565b090077" providerId="ADAL" clId="{D598CA6A-029D-AB4E-8428-B101F7D0C41F}" dt="2024-12-12T16:14:18.180" v="1293" actId="478"/>
          <ac:spMkLst>
            <pc:docMk/>
            <pc:sldMk cId="896939885" sldId="305"/>
            <ac:spMk id="18" creationId="{BF495D3B-5D35-F7C5-BEC9-8398732741C5}"/>
          </ac:spMkLst>
        </pc:spChg>
        <pc:spChg chg="mod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49" creationId="{0C642BAC-A211-D68B-EA89-0B01A4E393E3}"/>
          </ac:spMkLst>
        </pc:spChg>
        <pc:spChg chg="mod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50" creationId="{858C25C2-D271-4B82-A5B8-5DB6EDBC1575}"/>
          </ac:spMkLst>
        </pc:spChg>
        <pc:spChg chg="mod">
          <ac:chgData name="Ewering, Victoria Sarah" userId="2efe68f9-3273-4096-8891-e0565b090077" providerId="ADAL" clId="{D598CA6A-029D-AB4E-8428-B101F7D0C41F}" dt="2024-12-12T16:17:09.973" v="1315" actId="14100"/>
          <ac:spMkLst>
            <pc:docMk/>
            <pc:sldMk cId="896939885" sldId="305"/>
            <ac:spMk id="51" creationId="{AD8F3CD7-8623-6346-9510-91C26975B15D}"/>
          </ac:spMkLst>
        </pc:spChg>
        <pc:spChg chg="mod">
          <ac:chgData name="Ewering, Victoria Sarah" userId="2efe68f9-3273-4096-8891-e0565b090077" providerId="ADAL" clId="{D598CA6A-029D-AB4E-8428-B101F7D0C41F}" dt="2024-12-12T16:16:35.072" v="1312" actId="14100"/>
          <ac:spMkLst>
            <pc:docMk/>
            <pc:sldMk cId="896939885" sldId="305"/>
            <ac:spMk id="52" creationId="{D3EEAB10-E2E8-545D-9BB7-03070A4255D6}"/>
          </ac:spMkLst>
        </pc:spChg>
        <pc:spChg chg="mod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53" creationId="{6873DD61-72BD-F2DE-F5B0-44F76326CB1C}"/>
          </ac:spMkLst>
        </pc:spChg>
        <pc:spChg chg="mod">
          <ac:chgData name="Ewering, Victoria Sarah" userId="2efe68f9-3273-4096-8891-e0565b090077" providerId="ADAL" clId="{D598CA6A-029D-AB4E-8428-B101F7D0C41F}" dt="2024-12-12T15:56:52.949" v="932" actId="207"/>
          <ac:spMkLst>
            <pc:docMk/>
            <pc:sldMk cId="896939885" sldId="305"/>
            <ac:spMk id="58" creationId="{684B6275-553B-647E-9C1D-CCCEC2C83675}"/>
          </ac:spMkLst>
        </pc:spChg>
        <pc:spChg chg="mod">
          <ac:chgData name="Ewering, Victoria Sarah" userId="2efe68f9-3273-4096-8891-e0565b090077" providerId="ADAL" clId="{D598CA6A-029D-AB4E-8428-B101F7D0C41F}" dt="2024-12-12T16:15:22.070" v="1301" actId="207"/>
          <ac:spMkLst>
            <pc:docMk/>
            <pc:sldMk cId="896939885" sldId="305"/>
            <ac:spMk id="59" creationId="{AEC1A46C-8F9F-97F0-A67A-5E5972E93FEC}"/>
          </ac:spMkLst>
        </pc:spChg>
        <pc:spChg chg="mod">
          <ac:chgData name="Ewering, Victoria Sarah" userId="2efe68f9-3273-4096-8891-e0565b090077" providerId="ADAL" clId="{D598CA6A-029D-AB4E-8428-B101F7D0C41F}" dt="2024-12-12T15:56:52.949" v="932" actId="207"/>
          <ac:spMkLst>
            <pc:docMk/>
            <pc:sldMk cId="896939885" sldId="305"/>
            <ac:spMk id="63" creationId="{F5D43FB3-DD3A-D89D-CFAD-D55BC5B12DE1}"/>
          </ac:spMkLst>
        </pc:spChg>
        <pc:spChg chg="mod topLvl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65" creationId="{B2E9B510-B6F1-2F94-2D59-615CB2C3F356}"/>
          </ac:spMkLst>
        </pc:spChg>
        <pc:spChg chg="mod topLvl">
          <ac:chgData name="Ewering, Victoria Sarah" userId="2efe68f9-3273-4096-8891-e0565b090077" providerId="ADAL" clId="{D598CA6A-029D-AB4E-8428-B101F7D0C41F}" dt="2024-12-12T16:16:24.869" v="1310" actId="1035"/>
          <ac:spMkLst>
            <pc:docMk/>
            <pc:sldMk cId="896939885" sldId="305"/>
            <ac:spMk id="66" creationId="{56FAD36C-BE6D-4B63-010B-1DC2C212027D}"/>
          </ac:spMkLst>
        </pc:spChg>
        <pc:spChg chg="mod topLvl">
          <ac:chgData name="Ewering, Victoria Sarah" userId="2efe68f9-3273-4096-8891-e0565b090077" providerId="ADAL" clId="{D598CA6A-029D-AB4E-8428-B101F7D0C41F}" dt="2024-12-12T16:16:40.972" v="1313" actId="554"/>
          <ac:spMkLst>
            <pc:docMk/>
            <pc:sldMk cId="896939885" sldId="305"/>
            <ac:spMk id="67" creationId="{A0192ABC-7C6D-913D-99AE-F1DF766B1F3E}"/>
          </ac:spMkLst>
        </pc:spChg>
        <pc:spChg chg="mod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68" creationId="{C25D2863-7942-D994-7B77-9165E16C4CEB}"/>
          </ac:spMkLst>
        </pc:spChg>
        <pc:spChg chg="mod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69" creationId="{82A4655D-8126-A560-31F6-E8C581000E9A}"/>
          </ac:spMkLst>
        </pc:spChg>
        <pc:spChg chg="mod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70" creationId="{DB43D62F-10AF-6303-A93B-DB258F3E5625}"/>
          </ac:spMkLst>
        </pc:spChg>
        <pc:spChg chg="mod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71" creationId="{B9F549A2-47BE-25DC-3112-D7C82DCEE615}"/>
          </ac:spMkLst>
        </pc:spChg>
        <pc:spChg chg="mod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72" creationId="{2C0846AA-D664-4FE9-646B-690AD8C27A22}"/>
          </ac:spMkLst>
        </pc:spChg>
        <pc:spChg chg="mod">
          <ac:chgData name="Ewering, Victoria Sarah" userId="2efe68f9-3273-4096-8891-e0565b090077" providerId="ADAL" clId="{D598CA6A-029D-AB4E-8428-B101F7D0C41F}" dt="2024-12-12T16:16:24.869" v="1310" actId="1035"/>
          <ac:spMkLst>
            <pc:docMk/>
            <pc:sldMk cId="896939885" sldId="305"/>
            <ac:spMk id="73" creationId="{9C719BD1-EB05-E494-D266-7E397753C947}"/>
          </ac:spMkLst>
        </pc:spChg>
        <pc:spChg chg="mod">
          <ac:chgData name="Ewering, Victoria Sarah" userId="2efe68f9-3273-4096-8891-e0565b090077" providerId="ADAL" clId="{D598CA6A-029D-AB4E-8428-B101F7D0C41F}" dt="2024-12-12T16:16:40.972" v="1313" actId="554"/>
          <ac:spMkLst>
            <pc:docMk/>
            <pc:sldMk cId="896939885" sldId="305"/>
            <ac:spMk id="74" creationId="{49D883D4-5B97-8611-3872-9BF49F08090E}"/>
          </ac:spMkLst>
        </pc:spChg>
        <pc:spChg chg="mod">
          <ac:chgData name="Ewering, Victoria Sarah" userId="2efe68f9-3273-4096-8891-e0565b090077" providerId="ADAL" clId="{D598CA6A-029D-AB4E-8428-B101F7D0C41F}" dt="2024-12-12T16:52:15.210" v="1407" actId="14100"/>
          <ac:spMkLst>
            <pc:docMk/>
            <pc:sldMk cId="896939885" sldId="305"/>
            <ac:spMk id="75" creationId="{E86ED376-1FDF-C530-C3DB-0AF5180B262E}"/>
          </ac:spMkLst>
        </pc:spChg>
        <pc:spChg chg="mod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77" creationId="{EEB51243-2E26-74F2-8534-5C7AF191F0C0}"/>
          </ac:spMkLst>
        </pc:spChg>
        <pc:spChg chg="mod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78" creationId="{767141A6-9362-41F5-E5D2-45AB908D6508}"/>
          </ac:spMkLst>
        </pc:spChg>
        <pc:spChg chg="mod">
          <ac:chgData name="Ewering, Victoria Sarah" userId="2efe68f9-3273-4096-8891-e0565b090077" providerId="ADAL" clId="{D598CA6A-029D-AB4E-8428-B101F7D0C41F}" dt="2024-12-12T16:15:17.647" v="1300" actId="2711"/>
          <ac:spMkLst>
            <pc:docMk/>
            <pc:sldMk cId="896939885" sldId="305"/>
            <ac:spMk id="80" creationId="{68CB31F0-26C2-2BB0-2B9F-B3E649283A92}"/>
          </ac:spMkLst>
        </pc:spChg>
        <pc:spChg chg="mod">
          <ac:chgData name="Ewering, Victoria Sarah" userId="2efe68f9-3273-4096-8891-e0565b090077" providerId="ADAL" clId="{D598CA6A-029D-AB4E-8428-B101F7D0C41F}" dt="2024-12-12T16:52:09.479" v="1406" actId="1076"/>
          <ac:spMkLst>
            <pc:docMk/>
            <pc:sldMk cId="896939885" sldId="305"/>
            <ac:spMk id="81" creationId="{F56B9029-0D9C-67A4-A742-4D00E4869B3C}"/>
          </ac:spMkLst>
        </pc:spChg>
        <pc:grpChg chg="mod">
          <ac:chgData name="Ewering, Victoria Sarah" userId="2efe68f9-3273-4096-8891-e0565b090077" providerId="ADAL" clId="{D598CA6A-029D-AB4E-8428-B101F7D0C41F}" dt="2024-12-12T16:15:17.647" v="1300" actId="2711"/>
          <ac:grpSpMkLst>
            <pc:docMk/>
            <pc:sldMk cId="896939885" sldId="305"/>
            <ac:grpSpMk id="57" creationId="{E50FA04E-02FF-DB9A-A1BD-D41960B65051}"/>
          </ac:grpSpMkLst>
        </pc:grpChg>
        <pc:grpChg chg="del mod">
          <ac:chgData name="Ewering, Victoria Sarah" userId="2efe68f9-3273-4096-8891-e0565b090077" providerId="ADAL" clId="{D598CA6A-029D-AB4E-8428-B101F7D0C41F}" dt="2024-12-12T16:15:08.651" v="1299" actId="165"/>
          <ac:grpSpMkLst>
            <pc:docMk/>
            <pc:sldMk cId="896939885" sldId="305"/>
            <ac:grpSpMk id="64" creationId="{A30D721F-A655-1BDE-C6E3-D032AEC5D1D7}"/>
          </ac:grpSpMkLst>
        </pc:grpChg>
        <pc:picChg chg="mod">
          <ac:chgData name="Ewering, Victoria Sarah" userId="2efe68f9-3273-4096-8891-e0565b090077" providerId="ADAL" clId="{D598CA6A-029D-AB4E-8428-B101F7D0C41F}" dt="2024-12-12T15:56:52.949" v="932" actId="207"/>
          <ac:picMkLst>
            <pc:docMk/>
            <pc:sldMk cId="896939885" sldId="305"/>
            <ac:picMk id="60" creationId="{12DAA703-07D3-380A-BA2A-19638483B5DC}"/>
          </ac:picMkLst>
        </pc:picChg>
        <pc:picChg chg="mod">
          <ac:chgData name="Ewering, Victoria Sarah" userId="2efe68f9-3273-4096-8891-e0565b090077" providerId="ADAL" clId="{D598CA6A-029D-AB4E-8428-B101F7D0C41F}" dt="2024-12-12T15:56:52.949" v="932" actId="207"/>
          <ac:picMkLst>
            <pc:docMk/>
            <pc:sldMk cId="896939885" sldId="305"/>
            <ac:picMk id="61" creationId="{DE562155-193C-0067-98D4-2B7C3AA545BA}"/>
          </ac:picMkLst>
        </pc:picChg>
        <pc:picChg chg="mod">
          <ac:chgData name="Ewering, Victoria Sarah" userId="2efe68f9-3273-4096-8891-e0565b090077" providerId="ADAL" clId="{D598CA6A-029D-AB4E-8428-B101F7D0C41F}" dt="2024-12-12T15:56:52.949" v="932" actId="207"/>
          <ac:picMkLst>
            <pc:docMk/>
            <pc:sldMk cId="896939885" sldId="305"/>
            <ac:picMk id="62" creationId="{F2B29772-DDCE-1788-8814-3B1AA132A4E6}"/>
          </ac:picMkLst>
        </pc:picChg>
        <pc:picChg chg="mod">
          <ac:chgData name="Ewering, Victoria Sarah" userId="2efe68f9-3273-4096-8891-e0565b090077" providerId="ADAL" clId="{D598CA6A-029D-AB4E-8428-B101F7D0C41F}" dt="2024-12-12T16:15:17.647" v="1300" actId="2711"/>
          <ac:picMkLst>
            <pc:docMk/>
            <pc:sldMk cId="896939885" sldId="305"/>
            <ac:picMk id="76" creationId="{3F3E9A9B-2A79-DDAB-A708-16352802379D}"/>
          </ac:picMkLst>
        </pc:picChg>
      </pc:sldChg>
      <pc:sldChg chg="del">
        <pc:chgData name="Ewering, Victoria Sarah" userId="2efe68f9-3273-4096-8891-e0565b090077" providerId="ADAL" clId="{D598CA6A-029D-AB4E-8428-B101F7D0C41F}" dt="2024-12-12T18:11:44.543" v="1481" actId="2696"/>
        <pc:sldMkLst>
          <pc:docMk/>
          <pc:sldMk cId="448934963" sldId="307"/>
        </pc:sldMkLst>
      </pc:sldChg>
      <pc:sldChg chg="modSp mod ord">
        <pc:chgData name="Ewering, Victoria Sarah" userId="2efe68f9-3273-4096-8891-e0565b090077" providerId="ADAL" clId="{D598CA6A-029D-AB4E-8428-B101F7D0C41F}" dt="2024-12-11T19:02:14.940" v="181" actId="255"/>
        <pc:sldMkLst>
          <pc:docMk/>
          <pc:sldMk cId="3732475397" sldId="320"/>
        </pc:sldMkLst>
        <pc:spChg chg="mod">
          <ac:chgData name="Ewering, Victoria Sarah" userId="2efe68f9-3273-4096-8891-e0565b090077" providerId="ADAL" clId="{D598CA6A-029D-AB4E-8428-B101F7D0C41F}" dt="2024-12-11T19:02:14.940" v="181" actId="255"/>
          <ac:spMkLst>
            <pc:docMk/>
            <pc:sldMk cId="3732475397" sldId="320"/>
            <ac:spMk id="7" creationId="{00000000-0000-0000-0000-000000000000}"/>
          </ac:spMkLst>
        </pc:spChg>
      </pc:sldChg>
      <pc:sldChg chg="del">
        <pc:chgData name="Ewering, Victoria Sarah" userId="2efe68f9-3273-4096-8891-e0565b090077" providerId="ADAL" clId="{D598CA6A-029D-AB4E-8428-B101F7D0C41F}" dt="2024-12-12T18:11:44.791" v="1489" actId="2696"/>
        <pc:sldMkLst>
          <pc:docMk/>
          <pc:sldMk cId="3098968061" sldId="334"/>
        </pc:sldMkLst>
      </pc:sldChg>
      <pc:sldChg chg="del ord">
        <pc:chgData name="Ewering, Victoria Sarah" userId="2efe68f9-3273-4096-8891-e0565b090077" providerId="ADAL" clId="{D598CA6A-029D-AB4E-8428-B101F7D0C41F}" dt="2024-12-12T18:11:44.461" v="1475" actId="2696"/>
        <pc:sldMkLst>
          <pc:docMk/>
          <pc:sldMk cId="3781679777" sldId="335"/>
        </pc:sldMkLst>
      </pc:sldChg>
      <pc:sldChg chg="del">
        <pc:chgData name="Ewering, Victoria Sarah" userId="2efe68f9-3273-4096-8891-e0565b090077" providerId="ADAL" clId="{D598CA6A-029D-AB4E-8428-B101F7D0C41F}" dt="2024-12-12T18:11:44.427" v="1472" actId="2696"/>
        <pc:sldMkLst>
          <pc:docMk/>
          <pc:sldMk cId="3484925465" sldId="340"/>
        </pc:sldMkLst>
      </pc:sldChg>
      <pc:sldChg chg="modSp mod">
        <pc:chgData name="Ewering, Victoria Sarah" userId="2efe68f9-3273-4096-8891-e0565b090077" providerId="ADAL" clId="{D598CA6A-029D-AB4E-8428-B101F7D0C41F}" dt="2024-12-12T16:20:34.881" v="1347" actId="14100"/>
        <pc:sldMkLst>
          <pc:docMk/>
          <pc:sldMk cId="584684395" sldId="341"/>
        </pc:sldMkLst>
        <pc:spChg chg="mod">
          <ac:chgData name="Ewering, Victoria Sarah" userId="2efe68f9-3273-4096-8891-e0565b090077" providerId="ADAL" clId="{D598CA6A-029D-AB4E-8428-B101F7D0C41F}" dt="2024-12-12T16:20:34.881" v="1347" actId="14100"/>
          <ac:spMkLst>
            <pc:docMk/>
            <pc:sldMk cId="584684395" sldId="341"/>
            <ac:spMk id="25" creationId="{C21119CB-B6E8-00F2-7460-5A8109EF135F}"/>
          </ac:spMkLst>
        </pc:spChg>
        <pc:spChg chg="mod">
          <ac:chgData name="Ewering, Victoria Sarah" userId="2efe68f9-3273-4096-8891-e0565b090077" providerId="ADAL" clId="{D598CA6A-029D-AB4E-8428-B101F7D0C41F}" dt="2024-12-12T16:20:23.579" v="1345" actId="113"/>
          <ac:spMkLst>
            <pc:docMk/>
            <pc:sldMk cId="584684395" sldId="341"/>
            <ac:spMk id="29" creationId="{4EE54E9A-145C-B63D-0305-BF7C33D305E0}"/>
          </ac:spMkLst>
        </pc:spChg>
      </pc:sldChg>
      <pc:sldChg chg="addSp delSp modSp add del mod">
        <pc:chgData name="Ewering, Victoria Sarah" userId="2efe68f9-3273-4096-8891-e0565b090077" providerId="ADAL" clId="{D598CA6A-029D-AB4E-8428-B101F7D0C41F}" dt="2024-12-05T09:23:17.549" v="105" actId="2696"/>
        <pc:sldMkLst>
          <pc:docMk/>
          <pc:sldMk cId="3378518304" sldId="342"/>
        </pc:sldMkLst>
      </pc:sldChg>
      <pc:sldChg chg="addSp delSp modSp add del mod ord">
        <pc:chgData name="Ewering, Victoria Sarah" userId="2efe68f9-3273-4096-8891-e0565b090077" providerId="ADAL" clId="{D598CA6A-029D-AB4E-8428-B101F7D0C41F}" dt="2024-12-12T18:11:44.662" v="1486" actId="2696"/>
        <pc:sldMkLst>
          <pc:docMk/>
          <pc:sldMk cId="142534586" sldId="343"/>
        </pc:sldMkLst>
        <pc:spChg chg="add del mod">
          <ac:chgData name="Ewering, Victoria Sarah" userId="2efe68f9-3273-4096-8891-e0565b090077" providerId="ADAL" clId="{D598CA6A-029D-AB4E-8428-B101F7D0C41F}" dt="2024-12-11T23:39:23.080" v="538" actId="478"/>
          <ac:spMkLst>
            <pc:docMk/>
            <pc:sldMk cId="142534586" sldId="343"/>
            <ac:spMk id="2" creationId="{BC39FBF0-4F54-3127-2A80-F053D47ED26B}"/>
          </ac:spMkLst>
        </pc:spChg>
        <pc:spChg chg="add del mod">
          <ac:chgData name="Ewering, Victoria Sarah" userId="2efe68f9-3273-4096-8891-e0565b090077" providerId="ADAL" clId="{D598CA6A-029D-AB4E-8428-B101F7D0C41F}" dt="2024-12-11T23:39:23.080" v="538" actId="478"/>
          <ac:spMkLst>
            <pc:docMk/>
            <pc:sldMk cId="142534586" sldId="343"/>
            <ac:spMk id="3" creationId="{24E6D270-7624-833F-3932-D065BA774CB4}"/>
          </ac:spMkLst>
        </pc:spChg>
        <pc:spChg chg="mod">
          <ac:chgData name="Ewering, Victoria Sarah" userId="2efe68f9-3273-4096-8891-e0565b090077" providerId="ADAL" clId="{D598CA6A-029D-AB4E-8428-B101F7D0C41F}" dt="2024-12-05T09:24:04.001" v="106"/>
          <ac:spMkLst>
            <pc:docMk/>
            <pc:sldMk cId="142534586" sldId="343"/>
            <ac:spMk id="5" creationId="{D277C098-2F7D-B8BF-3581-9CEA6A62C580}"/>
          </ac:spMkLst>
        </pc:spChg>
        <pc:spChg chg="mod">
          <ac:chgData name="Ewering, Victoria Sarah" userId="2efe68f9-3273-4096-8891-e0565b090077" providerId="ADAL" clId="{D598CA6A-029D-AB4E-8428-B101F7D0C41F}" dt="2024-12-05T09:24:04.001" v="106"/>
          <ac:spMkLst>
            <pc:docMk/>
            <pc:sldMk cId="142534586" sldId="343"/>
            <ac:spMk id="6" creationId="{ACD6E207-219F-9300-F9DC-F3FA9389C88E}"/>
          </ac:spMkLst>
        </pc:spChg>
        <pc:spChg chg="add del mod">
          <ac:chgData name="Ewering, Victoria Sarah" userId="2efe68f9-3273-4096-8891-e0565b090077" providerId="ADAL" clId="{D598CA6A-029D-AB4E-8428-B101F7D0C41F}" dt="2024-12-11T23:39:23.080" v="538" actId="478"/>
          <ac:spMkLst>
            <pc:docMk/>
            <pc:sldMk cId="142534586" sldId="343"/>
            <ac:spMk id="7" creationId="{00000000-0000-0000-0000-000000000000}"/>
          </ac:spMkLst>
        </pc:spChg>
        <pc:spChg chg="add del mod">
          <ac:chgData name="Ewering, Victoria Sarah" userId="2efe68f9-3273-4096-8891-e0565b090077" providerId="ADAL" clId="{D598CA6A-029D-AB4E-8428-B101F7D0C41F}" dt="2024-12-11T23:39:23.080" v="538" actId="478"/>
          <ac:spMkLst>
            <pc:docMk/>
            <pc:sldMk cId="142534586" sldId="343"/>
            <ac:spMk id="10" creationId="{8EA37310-2514-C509-0F8A-2E8178BEE8DF}"/>
          </ac:spMkLst>
        </pc:spChg>
        <pc:spChg chg="add del mod">
          <ac:chgData name="Ewering, Victoria Sarah" userId="2efe68f9-3273-4096-8891-e0565b090077" providerId="ADAL" clId="{D598CA6A-029D-AB4E-8428-B101F7D0C41F}" dt="2024-12-11T23:39:23.080" v="538" actId="478"/>
          <ac:spMkLst>
            <pc:docMk/>
            <pc:sldMk cId="142534586" sldId="343"/>
            <ac:spMk id="14" creationId="{E19C2254-C825-BE4B-2048-96D90B7CCAA3}"/>
          </ac:spMkLst>
        </pc:spChg>
        <pc:spChg chg="add del mod">
          <ac:chgData name="Ewering, Victoria Sarah" userId="2efe68f9-3273-4096-8891-e0565b090077" providerId="ADAL" clId="{D598CA6A-029D-AB4E-8428-B101F7D0C41F}" dt="2024-12-11T23:39:23.080" v="538" actId="478"/>
          <ac:spMkLst>
            <pc:docMk/>
            <pc:sldMk cId="142534586" sldId="343"/>
            <ac:spMk id="15" creationId="{B4114245-0B51-7B52-C553-286836AF276C}"/>
          </ac:spMkLst>
        </pc:spChg>
        <pc:spChg chg="del">
          <ac:chgData name="Ewering, Victoria Sarah" userId="2efe68f9-3273-4096-8891-e0565b090077" providerId="ADAL" clId="{D598CA6A-029D-AB4E-8428-B101F7D0C41F}" dt="2024-12-11T22:57:29.333" v="223" actId="478"/>
          <ac:spMkLst>
            <pc:docMk/>
            <pc:sldMk cId="142534586" sldId="343"/>
            <ac:spMk id="16" creationId="{A8A43916-366C-875E-265F-1181AFB69703}"/>
          </ac:spMkLst>
        </pc:spChg>
        <pc:spChg chg="add del mod">
          <ac:chgData name="Ewering, Victoria Sarah" userId="2efe68f9-3273-4096-8891-e0565b090077" providerId="ADAL" clId="{D598CA6A-029D-AB4E-8428-B101F7D0C41F}" dt="2024-12-11T23:39:23.080" v="538" actId="478"/>
          <ac:spMkLst>
            <pc:docMk/>
            <pc:sldMk cId="142534586" sldId="343"/>
            <ac:spMk id="20" creationId="{BCDD2F05-9CE2-5ACA-4016-F94D09EE3387}"/>
          </ac:spMkLst>
        </pc:spChg>
        <pc:spChg chg="add del mod">
          <ac:chgData name="Ewering, Victoria Sarah" userId="2efe68f9-3273-4096-8891-e0565b090077" providerId="ADAL" clId="{D598CA6A-029D-AB4E-8428-B101F7D0C41F}" dt="2024-12-11T23:39:23.080" v="538" actId="478"/>
          <ac:spMkLst>
            <pc:docMk/>
            <pc:sldMk cId="142534586" sldId="343"/>
            <ac:spMk id="23" creationId="{A3E0ED24-38FA-6590-7874-9C0A604D8009}"/>
          </ac:spMkLst>
        </pc:spChg>
        <pc:spChg chg="del mod">
          <ac:chgData name="Ewering, Victoria Sarah" userId="2efe68f9-3273-4096-8891-e0565b090077" providerId="ADAL" clId="{D598CA6A-029D-AB4E-8428-B101F7D0C41F}" dt="2024-12-11T23:09:23.397" v="414" actId="478"/>
          <ac:spMkLst>
            <pc:docMk/>
            <pc:sldMk cId="142534586" sldId="343"/>
            <ac:spMk id="24" creationId="{56B64DCB-4849-5002-462F-02A873EAF15C}"/>
          </ac:spMkLst>
        </pc:spChg>
        <pc:grpChg chg="add del mod">
          <ac:chgData name="Ewering, Victoria Sarah" userId="2efe68f9-3273-4096-8891-e0565b090077" providerId="ADAL" clId="{D598CA6A-029D-AB4E-8428-B101F7D0C41F}" dt="2024-12-11T23:39:23.080" v="538" actId="478"/>
          <ac:grpSpMkLst>
            <pc:docMk/>
            <pc:sldMk cId="142534586" sldId="343"/>
            <ac:grpSpMk id="4" creationId="{192E01A0-9109-5FBB-E3C2-BCC338A23B40}"/>
          </ac:grpSpMkLst>
        </pc:grpChg>
        <pc:picChg chg="add del mod">
          <ac:chgData name="Ewering, Victoria Sarah" userId="2efe68f9-3273-4096-8891-e0565b090077" providerId="ADAL" clId="{D598CA6A-029D-AB4E-8428-B101F7D0C41F}" dt="2024-12-11T23:39:23.080" v="538" actId="478"/>
          <ac:picMkLst>
            <pc:docMk/>
            <pc:sldMk cId="142534586" sldId="343"/>
            <ac:picMk id="8" creationId="{F532AF4A-20BC-8880-267A-B39471E01084}"/>
          </ac:picMkLst>
        </pc:picChg>
        <pc:cxnChg chg="add del mod">
          <ac:chgData name="Ewering, Victoria Sarah" userId="2efe68f9-3273-4096-8891-e0565b090077" providerId="ADAL" clId="{D598CA6A-029D-AB4E-8428-B101F7D0C41F}" dt="2024-12-11T23:39:23.080" v="538" actId="478"/>
          <ac:cxnSpMkLst>
            <pc:docMk/>
            <pc:sldMk cId="142534586" sldId="343"/>
            <ac:cxnSpMk id="17" creationId="{5AFF712F-2A03-E3D6-6288-90EDC38737F2}"/>
          </ac:cxnSpMkLst>
        </pc:cxnChg>
      </pc:sldChg>
      <pc:sldChg chg="del">
        <pc:chgData name="Ewering, Victoria Sarah" userId="2efe68f9-3273-4096-8891-e0565b090077" providerId="ADAL" clId="{D598CA6A-029D-AB4E-8428-B101F7D0C41F}" dt="2024-12-12T18:11:44.781" v="1488" actId="2696"/>
        <pc:sldMkLst>
          <pc:docMk/>
          <pc:sldMk cId="1460691777" sldId="344"/>
        </pc:sldMkLst>
      </pc:sldChg>
      <pc:sldChg chg="del">
        <pc:chgData name="Ewering, Victoria Sarah" userId="2efe68f9-3273-4096-8891-e0565b090077" providerId="ADAL" clId="{D598CA6A-029D-AB4E-8428-B101F7D0C41F}" dt="2024-12-12T18:11:44.489" v="1476" actId="2696"/>
        <pc:sldMkLst>
          <pc:docMk/>
          <pc:sldMk cId="2864873388" sldId="345"/>
        </pc:sldMkLst>
      </pc:sldChg>
      <pc:sldChg chg="addSp delSp modSp mod ord">
        <pc:chgData name="Ewering, Victoria Sarah" userId="2efe68f9-3273-4096-8891-e0565b090077" providerId="ADAL" clId="{D598CA6A-029D-AB4E-8428-B101F7D0C41F}" dt="2024-12-12T16:58:37.517" v="1447" actId="20577"/>
        <pc:sldMkLst>
          <pc:docMk/>
          <pc:sldMk cId="470381309" sldId="346"/>
        </pc:sldMkLst>
        <pc:spChg chg="add del mod">
          <ac:chgData name="Ewering, Victoria Sarah" userId="2efe68f9-3273-4096-8891-e0565b090077" providerId="ADAL" clId="{D598CA6A-029D-AB4E-8428-B101F7D0C41F}" dt="2024-12-11T18:13:15.852" v="158" actId="478"/>
          <ac:spMkLst>
            <pc:docMk/>
            <pc:sldMk cId="470381309" sldId="346"/>
            <ac:spMk id="3" creationId="{86810A5D-C398-A22E-F88E-5199F280C296}"/>
          </ac:spMkLst>
        </pc:spChg>
        <pc:spChg chg="add del mod">
          <ac:chgData name="Ewering, Victoria Sarah" userId="2efe68f9-3273-4096-8891-e0565b090077" providerId="ADAL" clId="{D598CA6A-029D-AB4E-8428-B101F7D0C41F}" dt="2024-12-11T23:39:22.147" v="537"/>
          <ac:spMkLst>
            <pc:docMk/>
            <pc:sldMk cId="470381309" sldId="346"/>
            <ac:spMk id="5" creationId="{AAE24A6E-B469-A25E-F57B-A1BA9B210B44}"/>
          </ac:spMkLst>
        </pc:spChg>
        <pc:spChg chg="add del mod">
          <ac:chgData name="Ewering, Victoria Sarah" userId="2efe68f9-3273-4096-8891-e0565b090077" providerId="ADAL" clId="{D598CA6A-029D-AB4E-8428-B101F7D0C41F}" dt="2024-12-11T23:39:22.147" v="537"/>
          <ac:spMkLst>
            <pc:docMk/>
            <pc:sldMk cId="470381309" sldId="346"/>
            <ac:spMk id="6" creationId="{31D9EB3F-BE26-F09B-C842-11A89BCFAE6E}"/>
          </ac:spMkLst>
        </pc:spChg>
        <pc:spChg chg="del">
          <ac:chgData name="Ewering, Victoria Sarah" userId="2efe68f9-3273-4096-8891-e0565b090077" providerId="ADAL" clId="{D598CA6A-029D-AB4E-8428-B101F7D0C41F}" dt="2024-12-11T18:13:13.266" v="157" actId="478"/>
          <ac:spMkLst>
            <pc:docMk/>
            <pc:sldMk cId="470381309" sldId="346"/>
            <ac:spMk id="7" creationId="{F411DBC8-A06A-275E-A3D3-26731BC5BD7B}"/>
          </ac:spMkLst>
        </pc:spChg>
        <pc:spChg chg="add del mod">
          <ac:chgData name="Ewering, Victoria Sarah" userId="2efe68f9-3273-4096-8891-e0565b090077" providerId="ADAL" clId="{D598CA6A-029D-AB4E-8428-B101F7D0C41F}" dt="2024-12-11T23:39:22.147" v="537"/>
          <ac:spMkLst>
            <pc:docMk/>
            <pc:sldMk cId="470381309" sldId="346"/>
            <ac:spMk id="9" creationId="{CE70FF20-892C-A79A-91A3-21DCBFF09C60}"/>
          </ac:spMkLst>
        </pc:spChg>
        <pc:spChg chg="add del mod">
          <ac:chgData name="Ewering, Victoria Sarah" userId="2efe68f9-3273-4096-8891-e0565b090077" providerId="ADAL" clId="{D598CA6A-029D-AB4E-8428-B101F7D0C41F}" dt="2024-12-11T23:39:22.147" v="537"/>
          <ac:spMkLst>
            <pc:docMk/>
            <pc:sldMk cId="470381309" sldId="346"/>
            <ac:spMk id="12" creationId="{8C7CB1A8-13D1-4819-CC35-3F041F3E0127}"/>
          </ac:spMkLst>
        </pc:spChg>
        <pc:spChg chg="add del mod">
          <ac:chgData name="Ewering, Victoria Sarah" userId="2efe68f9-3273-4096-8891-e0565b090077" providerId="ADAL" clId="{D598CA6A-029D-AB4E-8428-B101F7D0C41F}" dt="2024-12-11T23:39:22.147" v="537"/>
          <ac:spMkLst>
            <pc:docMk/>
            <pc:sldMk cId="470381309" sldId="346"/>
            <ac:spMk id="13" creationId="{36E2C119-B3CD-6C4A-02D9-A9BAF5CC923D}"/>
          </ac:spMkLst>
        </pc:spChg>
        <pc:spChg chg="mod">
          <ac:chgData name="Ewering, Victoria Sarah" userId="2efe68f9-3273-4096-8891-e0565b090077" providerId="ADAL" clId="{D598CA6A-029D-AB4E-8428-B101F7D0C41F}" dt="2024-12-11T23:38:38.132" v="530"/>
          <ac:spMkLst>
            <pc:docMk/>
            <pc:sldMk cId="470381309" sldId="346"/>
            <ac:spMk id="15" creationId="{1D4F3395-A500-D4E9-F93E-DFC22B6289BB}"/>
          </ac:spMkLst>
        </pc:spChg>
        <pc:spChg chg="mod">
          <ac:chgData name="Ewering, Victoria Sarah" userId="2efe68f9-3273-4096-8891-e0565b090077" providerId="ADAL" clId="{D598CA6A-029D-AB4E-8428-B101F7D0C41F}" dt="2024-12-11T23:38:38.132" v="530"/>
          <ac:spMkLst>
            <pc:docMk/>
            <pc:sldMk cId="470381309" sldId="346"/>
            <ac:spMk id="16" creationId="{661D46B3-2167-1C5F-6331-2D8B046EA16C}"/>
          </ac:spMkLst>
        </pc:spChg>
        <pc:spChg chg="add del mod">
          <ac:chgData name="Ewering, Victoria Sarah" userId="2efe68f9-3273-4096-8891-e0565b090077" providerId="ADAL" clId="{D598CA6A-029D-AB4E-8428-B101F7D0C41F}" dt="2024-12-11T23:39:22.147" v="537"/>
          <ac:spMkLst>
            <pc:docMk/>
            <pc:sldMk cId="470381309" sldId="346"/>
            <ac:spMk id="18" creationId="{E527CDED-7D20-6AFF-EABF-E9D9CA17A3C9}"/>
          </ac:spMkLst>
        </pc:spChg>
        <pc:spChg chg="add del mod">
          <ac:chgData name="Ewering, Victoria Sarah" userId="2efe68f9-3273-4096-8891-e0565b090077" providerId="ADAL" clId="{D598CA6A-029D-AB4E-8428-B101F7D0C41F}" dt="2024-12-11T23:39:22.147" v="537"/>
          <ac:spMkLst>
            <pc:docMk/>
            <pc:sldMk cId="470381309" sldId="346"/>
            <ac:spMk id="19" creationId="{874B9F91-BCBA-016E-582C-CF5D4226DCFA}"/>
          </ac:spMkLst>
        </pc:spChg>
        <pc:spChg chg="add del mod">
          <ac:chgData name="Ewering, Victoria Sarah" userId="2efe68f9-3273-4096-8891-e0565b090077" providerId="ADAL" clId="{D598CA6A-029D-AB4E-8428-B101F7D0C41F}" dt="2024-12-12T15:59:11.948" v="953" actId="478"/>
          <ac:spMkLst>
            <pc:docMk/>
            <pc:sldMk cId="470381309" sldId="346"/>
            <ac:spMk id="20" creationId="{2FA966D1-5AC5-4BC6-69B5-F7DAC6FF284E}"/>
          </ac:spMkLst>
        </pc:spChg>
        <pc:spChg chg="add mod">
          <ac:chgData name="Ewering, Victoria Sarah" userId="2efe68f9-3273-4096-8891-e0565b090077" providerId="ADAL" clId="{D598CA6A-029D-AB4E-8428-B101F7D0C41F}" dt="2024-12-12T16:51:12.257" v="1404" actId="2711"/>
          <ac:spMkLst>
            <pc:docMk/>
            <pc:sldMk cId="470381309" sldId="346"/>
            <ac:spMk id="21" creationId="{B4114245-0B51-7B52-C553-286836AF276C}"/>
          </ac:spMkLst>
        </pc:spChg>
        <pc:spChg chg="add mod">
          <ac:chgData name="Ewering, Victoria Sarah" userId="2efe68f9-3273-4096-8891-e0565b090077" providerId="ADAL" clId="{D598CA6A-029D-AB4E-8428-B101F7D0C41F}" dt="2024-12-12T16:51:12.257" v="1404" actId="2711"/>
          <ac:spMkLst>
            <pc:docMk/>
            <pc:sldMk cId="470381309" sldId="346"/>
            <ac:spMk id="23" creationId="{A3E0ED24-38FA-6590-7874-9C0A604D8009}"/>
          </ac:spMkLst>
        </pc:spChg>
        <pc:spChg chg="add mod">
          <ac:chgData name="Ewering, Victoria Sarah" userId="2efe68f9-3273-4096-8891-e0565b090077" providerId="ADAL" clId="{D598CA6A-029D-AB4E-8428-B101F7D0C41F}" dt="2024-12-12T16:10:29.661" v="1274" actId="2085"/>
          <ac:spMkLst>
            <pc:docMk/>
            <pc:sldMk cId="470381309" sldId="346"/>
            <ac:spMk id="24" creationId="{BC39FBF0-4F54-3127-2A80-F053D47ED26B}"/>
          </ac:spMkLst>
        </pc:spChg>
        <pc:spChg chg="add mod">
          <ac:chgData name="Ewering, Victoria Sarah" userId="2efe68f9-3273-4096-8891-e0565b090077" providerId="ADAL" clId="{D598CA6A-029D-AB4E-8428-B101F7D0C41F}" dt="2024-12-12T16:51:12.257" v="1404" actId="2711"/>
          <ac:spMkLst>
            <pc:docMk/>
            <pc:sldMk cId="470381309" sldId="346"/>
            <ac:spMk id="25" creationId="{24E6D270-7624-833F-3932-D065BA774CB4}"/>
          </ac:spMkLst>
        </pc:spChg>
        <pc:spChg chg="add mod">
          <ac:chgData name="Ewering, Victoria Sarah" userId="2efe68f9-3273-4096-8891-e0565b090077" providerId="ADAL" clId="{D598CA6A-029D-AB4E-8428-B101F7D0C41F}" dt="2024-12-12T16:51:12.257" v="1404" actId="2711"/>
          <ac:spMkLst>
            <pc:docMk/>
            <pc:sldMk cId="470381309" sldId="346"/>
            <ac:spMk id="28" creationId="{8EA37310-2514-C509-0F8A-2E8178BEE8DF}"/>
          </ac:spMkLst>
        </pc:spChg>
        <pc:spChg chg="add mod">
          <ac:chgData name="Ewering, Victoria Sarah" userId="2efe68f9-3273-4096-8891-e0565b090077" providerId="ADAL" clId="{D598CA6A-029D-AB4E-8428-B101F7D0C41F}" dt="2024-12-12T16:58:37.517" v="1447" actId="20577"/>
          <ac:spMkLst>
            <pc:docMk/>
            <pc:sldMk cId="470381309" sldId="346"/>
            <ac:spMk id="29" creationId="{E19C2254-C825-BE4B-2048-96D90B7CCAA3}"/>
          </ac:spMkLst>
        </pc:spChg>
        <pc:spChg chg="add mod">
          <ac:chgData name="Ewering, Victoria Sarah" userId="2efe68f9-3273-4096-8891-e0565b090077" providerId="ADAL" clId="{D598CA6A-029D-AB4E-8428-B101F7D0C41F}" dt="2024-12-12T16:51:12.257" v="1404" actId="2711"/>
          <ac:spMkLst>
            <pc:docMk/>
            <pc:sldMk cId="470381309" sldId="346"/>
            <ac:spMk id="30" creationId="{D277C098-2F7D-B8BF-3581-9CEA6A62C580}"/>
          </ac:spMkLst>
        </pc:spChg>
        <pc:spChg chg="add mod">
          <ac:chgData name="Ewering, Victoria Sarah" userId="2efe68f9-3273-4096-8891-e0565b090077" providerId="ADAL" clId="{D598CA6A-029D-AB4E-8428-B101F7D0C41F}" dt="2024-12-12T16:51:12.257" v="1404" actId="2711"/>
          <ac:spMkLst>
            <pc:docMk/>
            <pc:sldMk cId="470381309" sldId="346"/>
            <ac:spMk id="31" creationId="{ACD6E207-219F-9300-F9DC-F3FA9389C88E}"/>
          </ac:spMkLst>
        </pc:spChg>
        <pc:spChg chg="add mod">
          <ac:chgData name="Ewering, Victoria Sarah" userId="2efe68f9-3273-4096-8891-e0565b090077" providerId="ADAL" clId="{D598CA6A-029D-AB4E-8428-B101F7D0C41F}" dt="2024-12-12T15:59:32.271" v="956" actId="108"/>
          <ac:spMkLst>
            <pc:docMk/>
            <pc:sldMk cId="470381309" sldId="346"/>
            <ac:spMk id="32" creationId="{6683ECB3-9B34-1976-6EC2-4039BCEBEFAE}"/>
          </ac:spMkLst>
        </pc:spChg>
        <pc:grpChg chg="add del mod">
          <ac:chgData name="Ewering, Victoria Sarah" userId="2efe68f9-3273-4096-8891-e0565b090077" providerId="ADAL" clId="{D598CA6A-029D-AB4E-8428-B101F7D0C41F}" dt="2024-12-11T23:39:22.147" v="537"/>
          <ac:grpSpMkLst>
            <pc:docMk/>
            <pc:sldMk cId="470381309" sldId="346"/>
            <ac:grpSpMk id="14" creationId="{757CF700-16D5-A08D-4BF8-EEC0B8A8CF59}"/>
          </ac:grpSpMkLst>
        </pc:grpChg>
        <pc:grpChg chg="add mod">
          <ac:chgData name="Ewering, Victoria Sarah" userId="2efe68f9-3273-4096-8891-e0565b090077" providerId="ADAL" clId="{D598CA6A-029D-AB4E-8428-B101F7D0C41F}" dt="2024-12-12T16:10:36.311" v="1275" actId="207"/>
          <ac:grpSpMkLst>
            <pc:docMk/>
            <pc:sldMk cId="470381309" sldId="346"/>
            <ac:grpSpMk id="26" creationId="{192E01A0-9109-5FBB-E3C2-BCC338A23B40}"/>
          </ac:grpSpMkLst>
        </pc:grpChg>
        <pc:picChg chg="add del mod">
          <ac:chgData name="Ewering, Victoria Sarah" userId="2efe68f9-3273-4096-8891-e0565b090077" providerId="ADAL" clId="{D598CA6A-029D-AB4E-8428-B101F7D0C41F}" dt="2024-12-11T23:39:22.147" v="537"/>
          <ac:picMkLst>
            <pc:docMk/>
            <pc:sldMk cId="470381309" sldId="346"/>
            <ac:picMk id="17" creationId="{0111008B-91D1-3E79-713C-70D94EAFC508}"/>
          </ac:picMkLst>
        </pc:picChg>
        <pc:picChg chg="add mod">
          <ac:chgData name="Ewering, Victoria Sarah" userId="2efe68f9-3273-4096-8891-e0565b090077" providerId="ADAL" clId="{D598CA6A-029D-AB4E-8428-B101F7D0C41F}" dt="2024-12-12T08:45:45.993" v="639" actId="14100"/>
          <ac:picMkLst>
            <pc:docMk/>
            <pc:sldMk cId="470381309" sldId="346"/>
            <ac:picMk id="27" creationId="{F532AF4A-20BC-8880-267A-B39471E01084}"/>
          </ac:picMkLst>
        </pc:picChg>
        <pc:cxnChg chg="add del mod">
          <ac:chgData name="Ewering, Victoria Sarah" userId="2efe68f9-3273-4096-8891-e0565b090077" providerId="ADAL" clId="{D598CA6A-029D-AB4E-8428-B101F7D0C41F}" dt="2024-12-11T23:39:22.147" v="537"/>
          <ac:cxnSpMkLst>
            <pc:docMk/>
            <pc:sldMk cId="470381309" sldId="346"/>
            <ac:cxnSpMk id="8" creationId="{8B396578-6C0C-82D1-8EB1-E29DF4A96017}"/>
          </ac:cxnSpMkLst>
        </pc:cxnChg>
        <pc:cxnChg chg="add mod">
          <ac:chgData name="Ewering, Victoria Sarah" userId="2efe68f9-3273-4096-8891-e0565b090077" providerId="ADAL" clId="{D598CA6A-029D-AB4E-8428-B101F7D0C41F}" dt="2024-12-12T08:45:38.817" v="635" actId="1035"/>
          <ac:cxnSpMkLst>
            <pc:docMk/>
            <pc:sldMk cId="470381309" sldId="346"/>
            <ac:cxnSpMk id="22" creationId="{5AFF712F-2A03-E3D6-6288-90EDC38737F2}"/>
          </ac:cxnSpMkLst>
        </pc:cxnChg>
      </pc:sldChg>
      <pc:sldChg chg="addSp delSp modSp mod">
        <pc:chgData name="Ewering, Victoria Sarah" userId="2efe68f9-3273-4096-8891-e0565b090077" providerId="ADAL" clId="{D598CA6A-029D-AB4E-8428-B101F7D0C41F}" dt="2024-12-12T16:49:14.522" v="1398" actId="14100"/>
        <pc:sldMkLst>
          <pc:docMk/>
          <pc:sldMk cId="2992800660" sldId="348"/>
        </pc:sldMkLst>
        <pc:spChg chg="del mod">
          <ac:chgData name="Ewering, Victoria Sarah" userId="2efe68f9-3273-4096-8891-e0565b090077" providerId="ADAL" clId="{D598CA6A-029D-AB4E-8428-B101F7D0C41F}" dt="2024-12-12T16:19:52.785" v="1340" actId="478"/>
          <ac:spMkLst>
            <pc:docMk/>
            <pc:sldMk cId="2992800660" sldId="348"/>
            <ac:spMk id="7" creationId="{ADF10611-5013-F5C6-CAB9-BDBF23A7CDFA}"/>
          </ac:spMkLst>
        </pc:spChg>
        <pc:spChg chg="add del mod">
          <ac:chgData name="Ewering, Victoria Sarah" userId="2efe68f9-3273-4096-8891-e0565b090077" providerId="ADAL" clId="{D598CA6A-029D-AB4E-8428-B101F7D0C41F}" dt="2024-12-12T16:19:38.927" v="1337"/>
          <ac:spMkLst>
            <pc:docMk/>
            <pc:sldMk cId="2992800660" sldId="348"/>
            <ac:spMk id="17" creationId="{1A053C8F-DF52-F187-7C40-3F6A236E5EAF}"/>
          </ac:spMkLst>
        </pc:spChg>
        <pc:spChg chg="add mod">
          <ac:chgData name="Ewering, Victoria Sarah" userId="2efe68f9-3273-4096-8891-e0565b090077" providerId="ADAL" clId="{D598CA6A-029D-AB4E-8428-B101F7D0C41F}" dt="2024-12-12T16:20:02.280" v="1343" actId="108"/>
          <ac:spMkLst>
            <pc:docMk/>
            <pc:sldMk cId="2992800660" sldId="348"/>
            <ac:spMk id="19" creationId="{E1EFBAF4-5F5A-95BA-3E14-740E3BD27C10}"/>
          </ac:spMkLst>
        </pc:spChg>
        <pc:spChg chg="add del mod">
          <ac:chgData name="Ewering, Victoria Sarah" userId="2efe68f9-3273-4096-8891-e0565b090077" providerId="ADAL" clId="{D598CA6A-029D-AB4E-8428-B101F7D0C41F}" dt="2024-12-12T16:19:54.683" v="1341" actId="478"/>
          <ac:spMkLst>
            <pc:docMk/>
            <pc:sldMk cId="2992800660" sldId="348"/>
            <ac:spMk id="21" creationId="{26206529-DE91-A977-F79F-ECA135F05F6E}"/>
          </ac:spMkLst>
        </pc:spChg>
        <pc:spChg chg="mod">
          <ac:chgData name="Ewering, Victoria Sarah" userId="2efe68f9-3273-4096-8891-e0565b090077" providerId="ADAL" clId="{D598CA6A-029D-AB4E-8428-B101F7D0C41F}" dt="2024-12-12T16:21:47.982" v="1351" actId="108"/>
          <ac:spMkLst>
            <pc:docMk/>
            <pc:sldMk cId="2992800660" sldId="348"/>
            <ac:spMk id="91" creationId="{D8D26004-CA01-1B3C-9E0F-8F90500F0AA0}"/>
          </ac:spMkLst>
        </pc:spChg>
        <pc:spChg chg="mod">
          <ac:chgData name="Ewering, Victoria Sarah" userId="2efe68f9-3273-4096-8891-e0565b090077" providerId="ADAL" clId="{D598CA6A-029D-AB4E-8428-B101F7D0C41F}" dt="2024-12-12T16:21:43.031" v="1350" actId="108"/>
          <ac:spMkLst>
            <pc:docMk/>
            <pc:sldMk cId="2992800660" sldId="348"/>
            <ac:spMk id="92" creationId="{4B131271-23C2-40F5-0E99-C966316321C5}"/>
          </ac:spMkLst>
        </pc:spChg>
        <pc:spChg chg="mod">
          <ac:chgData name="Ewering, Victoria Sarah" userId="2efe68f9-3273-4096-8891-e0565b090077" providerId="ADAL" clId="{D598CA6A-029D-AB4E-8428-B101F7D0C41F}" dt="2024-12-12T16:49:14.522" v="1398" actId="14100"/>
          <ac:spMkLst>
            <pc:docMk/>
            <pc:sldMk cId="2992800660" sldId="348"/>
            <ac:spMk id="98" creationId="{BA8CD234-6496-1942-2956-3EA99E94D40D}"/>
          </ac:spMkLst>
        </pc:spChg>
        <pc:picChg chg="mod">
          <ac:chgData name="Ewering, Victoria Sarah" userId="2efe68f9-3273-4096-8891-e0565b090077" providerId="ADAL" clId="{D598CA6A-029D-AB4E-8428-B101F7D0C41F}" dt="2024-12-12T16:48:23.012" v="1392" actId="14100"/>
          <ac:picMkLst>
            <pc:docMk/>
            <pc:sldMk cId="2992800660" sldId="348"/>
            <ac:picMk id="80" creationId="{45598468-34FB-4DA5-0B25-3F297D8A35BB}"/>
          </ac:picMkLst>
        </pc:picChg>
        <pc:cxnChg chg="mod">
          <ac:chgData name="Ewering, Victoria Sarah" userId="2efe68f9-3273-4096-8891-e0565b090077" providerId="ADAL" clId="{D598CA6A-029D-AB4E-8428-B101F7D0C41F}" dt="2024-12-12T16:19:12.227" v="1335" actId="13822"/>
          <ac:cxnSpMkLst>
            <pc:docMk/>
            <pc:sldMk cId="2992800660" sldId="348"/>
            <ac:cxnSpMk id="93" creationId="{15267B3E-0086-3C4D-B1FE-5F5E3016C9C7}"/>
          </ac:cxnSpMkLst>
        </pc:cxnChg>
        <pc:cxnChg chg="mod">
          <ac:chgData name="Ewering, Victoria Sarah" userId="2efe68f9-3273-4096-8891-e0565b090077" providerId="ADAL" clId="{D598CA6A-029D-AB4E-8428-B101F7D0C41F}" dt="2024-12-12T16:19:12.227" v="1335" actId="13822"/>
          <ac:cxnSpMkLst>
            <pc:docMk/>
            <pc:sldMk cId="2992800660" sldId="348"/>
            <ac:cxnSpMk id="94" creationId="{F82A22A1-0CB9-DC9F-4C59-7DB2F5E91C51}"/>
          </ac:cxnSpMkLst>
        </pc:cxnChg>
        <pc:cxnChg chg="mod">
          <ac:chgData name="Ewering, Victoria Sarah" userId="2efe68f9-3273-4096-8891-e0565b090077" providerId="ADAL" clId="{D598CA6A-029D-AB4E-8428-B101F7D0C41F}" dt="2024-12-12T16:19:12.227" v="1335" actId="13822"/>
          <ac:cxnSpMkLst>
            <pc:docMk/>
            <pc:sldMk cId="2992800660" sldId="348"/>
            <ac:cxnSpMk id="95" creationId="{7A8BE4F6-606B-C571-1CB1-53D8FDB9E361}"/>
          </ac:cxnSpMkLst>
        </pc:cxnChg>
        <pc:cxnChg chg="mod">
          <ac:chgData name="Ewering, Victoria Sarah" userId="2efe68f9-3273-4096-8891-e0565b090077" providerId="ADAL" clId="{D598CA6A-029D-AB4E-8428-B101F7D0C41F}" dt="2024-12-12T16:19:12.227" v="1335" actId="13822"/>
          <ac:cxnSpMkLst>
            <pc:docMk/>
            <pc:sldMk cId="2992800660" sldId="348"/>
            <ac:cxnSpMk id="96" creationId="{58555808-D1F0-53E7-E3DC-1747ED46081C}"/>
          </ac:cxnSpMkLst>
        </pc:cxnChg>
      </pc:sldChg>
      <pc:sldChg chg="addSp delSp modSp mod">
        <pc:chgData name="Ewering, Victoria Sarah" userId="2efe68f9-3273-4096-8891-e0565b090077" providerId="ADAL" clId="{D598CA6A-029D-AB4E-8428-B101F7D0C41F}" dt="2024-12-12T16:48:55.736" v="1396" actId="14100"/>
        <pc:sldMkLst>
          <pc:docMk/>
          <pc:sldMk cId="3425498031" sldId="349"/>
        </pc:sldMkLst>
        <pc:spChg chg="mod">
          <ac:chgData name="Ewering, Victoria Sarah" userId="2efe68f9-3273-4096-8891-e0565b090077" providerId="ADAL" clId="{D598CA6A-029D-AB4E-8428-B101F7D0C41F}" dt="2024-12-12T16:47:38.571" v="1389" actId="14100"/>
          <ac:spMkLst>
            <pc:docMk/>
            <pc:sldMk cId="3425498031" sldId="349"/>
            <ac:spMk id="4" creationId="{65BFBED0-88D5-166F-1F48-74244BC5B12C}"/>
          </ac:spMkLst>
        </pc:spChg>
        <pc:spChg chg="mod">
          <ac:chgData name="Ewering, Victoria Sarah" userId="2efe68f9-3273-4096-8891-e0565b090077" providerId="ADAL" clId="{D598CA6A-029D-AB4E-8428-B101F7D0C41F}" dt="2024-12-12T16:47:34.277" v="1388" actId="1037"/>
          <ac:spMkLst>
            <pc:docMk/>
            <pc:sldMk cId="3425498031" sldId="349"/>
            <ac:spMk id="5" creationId="{34C586E0-16AC-413B-FDB5-1D63B8B4A39A}"/>
          </ac:spMkLst>
        </pc:spChg>
        <pc:spChg chg="mod">
          <ac:chgData name="Ewering, Victoria Sarah" userId="2efe68f9-3273-4096-8891-e0565b090077" providerId="ADAL" clId="{D598CA6A-029D-AB4E-8428-B101F7D0C41F}" dt="2024-12-12T16:47:34.277" v="1388" actId="1037"/>
          <ac:spMkLst>
            <pc:docMk/>
            <pc:sldMk cId="3425498031" sldId="349"/>
            <ac:spMk id="6" creationId="{FFEA3986-EFD3-F709-A396-C71A93034542}"/>
          </ac:spMkLst>
        </pc:spChg>
        <pc:spChg chg="del">
          <ac:chgData name="Ewering, Victoria Sarah" userId="2efe68f9-3273-4096-8891-e0565b090077" providerId="ADAL" clId="{D598CA6A-029D-AB4E-8428-B101F7D0C41F}" dt="2024-12-12T16:17:31.729" v="1318" actId="478"/>
          <ac:spMkLst>
            <pc:docMk/>
            <pc:sldMk cId="3425498031" sldId="349"/>
            <ac:spMk id="7" creationId="{8123E926-93AE-11C9-94FF-6542A4EEA7A5}"/>
          </ac:spMkLst>
        </pc:spChg>
        <pc:spChg chg="mod">
          <ac:chgData name="Ewering, Victoria Sarah" userId="2efe68f9-3273-4096-8891-e0565b090077" providerId="ADAL" clId="{D598CA6A-029D-AB4E-8428-B101F7D0C41F}" dt="2024-12-12T16:47:34.277" v="1388" actId="1037"/>
          <ac:spMkLst>
            <pc:docMk/>
            <pc:sldMk cId="3425498031" sldId="349"/>
            <ac:spMk id="8" creationId="{6ECDAF1E-98E1-1D70-78B6-31F9CD415A89}"/>
          </ac:spMkLst>
        </pc:spChg>
        <pc:spChg chg="mod">
          <ac:chgData name="Ewering, Victoria Sarah" userId="2efe68f9-3273-4096-8891-e0565b090077" providerId="ADAL" clId="{D598CA6A-029D-AB4E-8428-B101F7D0C41F}" dt="2024-12-12T16:47:34.277" v="1388" actId="1037"/>
          <ac:spMkLst>
            <pc:docMk/>
            <pc:sldMk cId="3425498031" sldId="349"/>
            <ac:spMk id="9" creationId="{9A417BAD-E8B9-9B79-0A75-50E5F0D4D5B1}"/>
          </ac:spMkLst>
        </pc:spChg>
        <pc:spChg chg="mod">
          <ac:chgData name="Ewering, Victoria Sarah" userId="2efe68f9-3273-4096-8891-e0565b090077" providerId="ADAL" clId="{D598CA6A-029D-AB4E-8428-B101F7D0C41F}" dt="2024-12-12T16:48:55.736" v="1396" actId="14100"/>
          <ac:spMkLst>
            <pc:docMk/>
            <pc:sldMk cId="3425498031" sldId="349"/>
            <ac:spMk id="10" creationId="{53D0C1BB-D4BF-9F3A-BAAC-3B3EB98BD530}"/>
          </ac:spMkLst>
        </pc:spChg>
        <pc:spChg chg="mod">
          <ac:chgData name="Ewering, Victoria Sarah" userId="2efe68f9-3273-4096-8891-e0565b090077" providerId="ADAL" clId="{D598CA6A-029D-AB4E-8428-B101F7D0C41F}" dt="2024-12-12T16:48:55.736" v="1396" actId="14100"/>
          <ac:spMkLst>
            <pc:docMk/>
            <pc:sldMk cId="3425498031" sldId="349"/>
            <ac:spMk id="11" creationId="{6CCBDC92-997B-CF3E-7A66-711E0BE00BC0}"/>
          </ac:spMkLst>
        </pc:spChg>
        <pc:spChg chg="mod">
          <ac:chgData name="Ewering, Victoria Sarah" userId="2efe68f9-3273-4096-8891-e0565b090077" providerId="ADAL" clId="{D598CA6A-029D-AB4E-8428-B101F7D0C41F}" dt="2024-12-12T16:48:55.736" v="1396" actId="14100"/>
          <ac:spMkLst>
            <pc:docMk/>
            <pc:sldMk cId="3425498031" sldId="349"/>
            <ac:spMk id="12" creationId="{E9D19579-D8C7-0730-5254-21E9F8DA7D77}"/>
          </ac:spMkLst>
        </pc:spChg>
        <pc:spChg chg="mod">
          <ac:chgData name="Ewering, Victoria Sarah" userId="2efe68f9-3273-4096-8891-e0565b090077" providerId="ADAL" clId="{D598CA6A-029D-AB4E-8428-B101F7D0C41F}" dt="2024-12-12T16:48:55.736" v="1396" actId="14100"/>
          <ac:spMkLst>
            <pc:docMk/>
            <pc:sldMk cId="3425498031" sldId="349"/>
            <ac:spMk id="13" creationId="{5B06BE13-008B-BEEA-3A08-35B441F464BF}"/>
          </ac:spMkLst>
        </pc:spChg>
        <pc:spChg chg="mod">
          <ac:chgData name="Ewering, Victoria Sarah" userId="2efe68f9-3273-4096-8891-e0565b090077" providerId="ADAL" clId="{D598CA6A-029D-AB4E-8428-B101F7D0C41F}" dt="2024-12-12T16:20:11.674" v="1344" actId="2711"/>
          <ac:spMkLst>
            <pc:docMk/>
            <pc:sldMk cId="3425498031" sldId="349"/>
            <ac:spMk id="17" creationId="{8A15C5F7-DE71-210E-5D22-35704E07F17B}"/>
          </ac:spMkLst>
        </pc:spChg>
        <pc:spChg chg="add del mod">
          <ac:chgData name="Ewering, Victoria Sarah" userId="2efe68f9-3273-4096-8891-e0565b090077" providerId="ADAL" clId="{D598CA6A-029D-AB4E-8428-B101F7D0C41F}" dt="2024-12-12T16:17:25.523" v="1317"/>
          <ac:spMkLst>
            <pc:docMk/>
            <pc:sldMk cId="3425498031" sldId="349"/>
            <ac:spMk id="19" creationId="{57DD7183-E6A1-8ACB-1E5C-6B1E42D7809E}"/>
          </ac:spMkLst>
        </pc:spChg>
        <pc:spChg chg="add del mod">
          <ac:chgData name="Ewering, Victoria Sarah" userId="2efe68f9-3273-4096-8891-e0565b090077" providerId="ADAL" clId="{D598CA6A-029D-AB4E-8428-B101F7D0C41F}" dt="2024-12-12T16:17:40.175" v="1320" actId="478"/>
          <ac:spMkLst>
            <pc:docMk/>
            <pc:sldMk cId="3425498031" sldId="349"/>
            <ac:spMk id="21" creationId="{87A0C8C8-9925-8356-5DE0-E37D623D6BF8}"/>
          </ac:spMkLst>
        </pc:spChg>
        <pc:spChg chg="add mod">
          <ac:chgData name="Ewering, Victoria Sarah" userId="2efe68f9-3273-4096-8891-e0565b090077" providerId="ADAL" clId="{D598CA6A-029D-AB4E-8428-B101F7D0C41F}" dt="2024-12-12T16:18:08.275" v="1324" actId="108"/>
          <ac:spMkLst>
            <pc:docMk/>
            <pc:sldMk cId="3425498031" sldId="349"/>
            <ac:spMk id="22" creationId="{8651F48A-1104-7E96-43C2-08CEE47D3AE0}"/>
          </ac:spMkLst>
        </pc:spChg>
        <pc:spChg chg="add del mod">
          <ac:chgData name="Ewering, Victoria Sarah" userId="2efe68f9-3273-4096-8891-e0565b090077" providerId="ADAL" clId="{D598CA6A-029D-AB4E-8428-B101F7D0C41F}" dt="2024-12-12T16:17:42.823" v="1322"/>
          <ac:spMkLst>
            <pc:docMk/>
            <pc:sldMk cId="3425498031" sldId="349"/>
            <ac:spMk id="23" creationId="{A49577B0-0809-A233-844B-2167C1352358}"/>
          </ac:spMkLst>
        </pc:spChg>
        <pc:picChg chg="mod">
          <ac:chgData name="Ewering, Victoria Sarah" userId="2efe68f9-3273-4096-8891-e0565b090077" providerId="ADAL" clId="{D598CA6A-029D-AB4E-8428-B101F7D0C41F}" dt="2024-12-12T16:47:43.810" v="1390" actId="14100"/>
          <ac:picMkLst>
            <pc:docMk/>
            <pc:sldMk cId="3425498031" sldId="349"/>
            <ac:picMk id="2" creationId="{D893B4D0-A936-CD24-DDC7-8B83A8FD0EA2}"/>
          </ac:picMkLst>
        </pc:picChg>
        <pc:picChg chg="mod">
          <ac:chgData name="Ewering, Victoria Sarah" userId="2efe68f9-3273-4096-8891-e0565b090077" providerId="ADAL" clId="{D598CA6A-029D-AB4E-8428-B101F7D0C41F}" dt="2024-12-12T16:47:34.277" v="1388" actId="1037"/>
          <ac:picMkLst>
            <pc:docMk/>
            <pc:sldMk cId="3425498031" sldId="349"/>
            <ac:picMk id="3" creationId="{25286BD2-BF47-B0EC-56E5-AD839F068B92}"/>
          </ac:picMkLst>
        </pc:picChg>
        <pc:picChg chg="mod">
          <ac:chgData name="Ewering, Victoria Sarah" userId="2efe68f9-3273-4096-8891-e0565b090077" providerId="ADAL" clId="{D598CA6A-029D-AB4E-8428-B101F7D0C41F}" dt="2024-12-12T16:47:34.277" v="1388" actId="1037"/>
          <ac:picMkLst>
            <pc:docMk/>
            <pc:sldMk cId="3425498031" sldId="349"/>
            <ac:picMk id="14" creationId="{43F5E80C-D1F8-38F6-E89B-6F1245CF3B44}"/>
          </ac:picMkLst>
        </pc:picChg>
        <pc:picChg chg="mod">
          <ac:chgData name="Ewering, Victoria Sarah" userId="2efe68f9-3273-4096-8891-e0565b090077" providerId="ADAL" clId="{D598CA6A-029D-AB4E-8428-B101F7D0C41F}" dt="2024-12-12T16:47:34.277" v="1388" actId="1037"/>
          <ac:picMkLst>
            <pc:docMk/>
            <pc:sldMk cId="3425498031" sldId="349"/>
            <ac:picMk id="15" creationId="{632A7FD7-1A77-F946-1964-464B56F8644A}"/>
          </ac:picMkLst>
        </pc:picChg>
        <pc:picChg chg="mod">
          <ac:chgData name="Ewering, Victoria Sarah" userId="2efe68f9-3273-4096-8891-e0565b090077" providerId="ADAL" clId="{D598CA6A-029D-AB4E-8428-B101F7D0C41F}" dt="2024-12-12T16:47:34.277" v="1388" actId="1037"/>
          <ac:picMkLst>
            <pc:docMk/>
            <pc:sldMk cId="3425498031" sldId="349"/>
            <ac:picMk id="16" creationId="{B85DF65A-DEBF-5ACA-0A71-0228FA7D16E2}"/>
          </ac:picMkLst>
        </pc:picChg>
      </pc:sldChg>
      <pc:sldChg chg="addSp delSp modSp mod">
        <pc:chgData name="Ewering, Victoria Sarah" userId="2efe68f9-3273-4096-8891-e0565b090077" providerId="ADAL" clId="{D598CA6A-029D-AB4E-8428-B101F7D0C41F}" dt="2024-12-12T16:48:38.754" v="1394" actId="14100"/>
        <pc:sldMkLst>
          <pc:docMk/>
          <pc:sldMk cId="560401975" sldId="350"/>
        </pc:sldMkLst>
        <pc:spChg chg="del mod">
          <ac:chgData name="Ewering, Victoria Sarah" userId="2efe68f9-3273-4096-8891-e0565b090077" providerId="ADAL" clId="{D598CA6A-029D-AB4E-8428-B101F7D0C41F}" dt="2024-12-12T16:22:36.783" v="1359" actId="478"/>
          <ac:spMkLst>
            <pc:docMk/>
            <pc:sldMk cId="560401975" sldId="350"/>
            <ac:spMk id="7" creationId="{FD0AE031-FEDE-6F63-35ED-D90EE493D3D6}"/>
          </ac:spMkLst>
        </pc:spChg>
        <pc:spChg chg="mod">
          <ac:chgData name="Ewering, Victoria Sarah" userId="2efe68f9-3273-4096-8891-e0565b090077" providerId="ADAL" clId="{D598CA6A-029D-AB4E-8428-B101F7D0C41F}" dt="2024-12-12T16:22:47.119" v="1362" actId="2711"/>
          <ac:spMkLst>
            <pc:docMk/>
            <pc:sldMk cId="560401975" sldId="350"/>
            <ac:spMk id="17" creationId="{261061EF-6215-69C3-AF46-3CF84392BC43}"/>
          </ac:spMkLst>
        </pc:spChg>
        <pc:spChg chg="mod">
          <ac:chgData name="Ewering, Victoria Sarah" userId="2efe68f9-3273-4096-8891-e0565b090077" providerId="ADAL" clId="{D598CA6A-029D-AB4E-8428-B101F7D0C41F}" dt="2024-12-12T16:22:47.119" v="1362" actId="2711"/>
          <ac:spMkLst>
            <pc:docMk/>
            <pc:sldMk cId="560401975" sldId="350"/>
            <ac:spMk id="19" creationId="{175FBF3D-4633-BFB6-C013-C8EF517FE2B0}"/>
          </ac:spMkLst>
        </pc:spChg>
        <pc:spChg chg="mod">
          <ac:chgData name="Ewering, Victoria Sarah" userId="2efe68f9-3273-4096-8891-e0565b090077" providerId="ADAL" clId="{D598CA6A-029D-AB4E-8428-B101F7D0C41F}" dt="2024-12-12T16:22:47.119" v="1362" actId="2711"/>
          <ac:spMkLst>
            <pc:docMk/>
            <pc:sldMk cId="560401975" sldId="350"/>
            <ac:spMk id="26" creationId="{102DE3CB-2956-F242-13FD-B29E33D56C64}"/>
          </ac:spMkLst>
        </pc:spChg>
        <pc:spChg chg="mod">
          <ac:chgData name="Ewering, Victoria Sarah" userId="2efe68f9-3273-4096-8891-e0565b090077" providerId="ADAL" clId="{D598CA6A-029D-AB4E-8428-B101F7D0C41F}" dt="2024-12-12T16:22:47.119" v="1362" actId="2711"/>
          <ac:spMkLst>
            <pc:docMk/>
            <pc:sldMk cId="560401975" sldId="350"/>
            <ac:spMk id="27" creationId="{103E0C14-719F-1488-F571-44FC007392FD}"/>
          </ac:spMkLst>
        </pc:spChg>
        <pc:spChg chg="mod">
          <ac:chgData name="Ewering, Victoria Sarah" userId="2efe68f9-3273-4096-8891-e0565b090077" providerId="ADAL" clId="{D598CA6A-029D-AB4E-8428-B101F7D0C41F}" dt="2024-12-12T16:22:47.119" v="1362" actId="2711"/>
          <ac:spMkLst>
            <pc:docMk/>
            <pc:sldMk cId="560401975" sldId="350"/>
            <ac:spMk id="28" creationId="{E796B80E-DB04-32DE-6735-2AF14F6FD76A}"/>
          </ac:spMkLst>
        </pc:spChg>
        <pc:spChg chg="mod">
          <ac:chgData name="Ewering, Victoria Sarah" userId="2efe68f9-3273-4096-8891-e0565b090077" providerId="ADAL" clId="{D598CA6A-029D-AB4E-8428-B101F7D0C41F}" dt="2024-12-12T16:48:38.754" v="1394" actId="14100"/>
          <ac:spMkLst>
            <pc:docMk/>
            <pc:sldMk cId="560401975" sldId="350"/>
            <ac:spMk id="46" creationId="{72C20D8A-BEF3-0230-A473-25F39C8DB6FE}"/>
          </ac:spMkLst>
        </pc:spChg>
        <pc:spChg chg="mod">
          <ac:chgData name="Ewering, Victoria Sarah" userId="2efe68f9-3273-4096-8891-e0565b090077" providerId="ADAL" clId="{D598CA6A-029D-AB4E-8428-B101F7D0C41F}" dt="2024-12-12T16:48:38.754" v="1394" actId="14100"/>
          <ac:spMkLst>
            <pc:docMk/>
            <pc:sldMk cId="560401975" sldId="350"/>
            <ac:spMk id="47" creationId="{2454DFBF-5B5C-27BA-5B90-9BC9BA49D37E}"/>
          </ac:spMkLst>
        </pc:spChg>
        <pc:spChg chg="mod">
          <ac:chgData name="Ewering, Victoria Sarah" userId="2efe68f9-3273-4096-8891-e0565b090077" providerId="ADAL" clId="{D598CA6A-029D-AB4E-8428-B101F7D0C41F}" dt="2024-12-12T16:48:38.754" v="1394" actId="14100"/>
          <ac:spMkLst>
            <pc:docMk/>
            <pc:sldMk cId="560401975" sldId="350"/>
            <ac:spMk id="48" creationId="{6CA5CEF9-C5E8-F090-E4E1-6DABB2C979D4}"/>
          </ac:spMkLst>
        </pc:spChg>
        <pc:spChg chg="mod">
          <ac:chgData name="Ewering, Victoria Sarah" userId="2efe68f9-3273-4096-8891-e0565b090077" providerId="ADAL" clId="{D598CA6A-029D-AB4E-8428-B101F7D0C41F}" dt="2024-12-12T16:22:47.119" v="1362" actId="2711"/>
          <ac:spMkLst>
            <pc:docMk/>
            <pc:sldMk cId="560401975" sldId="350"/>
            <ac:spMk id="49" creationId="{5034EBBC-00BF-02D6-FB04-4206CE80F023}"/>
          </ac:spMkLst>
        </pc:spChg>
        <pc:spChg chg="mod">
          <ac:chgData name="Ewering, Victoria Sarah" userId="2efe68f9-3273-4096-8891-e0565b090077" providerId="ADAL" clId="{D598CA6A-029D-AB4E-8428-B101F7D0C41F}" dt="2024-12-12T16:22:47.119" v="1362" actId="2711"/>
          <ac:spMkLst>
            <pc:docMk/>
            <pc:sldMk cId="560401975" sldId="350"/>
            <ac:spMk id="50" creationId="{716B89B1-81C6-C70C-891B-A679D5026C06}"/>
          </ac:spMkLst>
        </pc:spChg>
        <pc:spChg chg="mod">
          <ac:chgData name="Ewering, Victoria Sarah" userId="2efe68f9-3273-4096-8891-e0565b090077" providerId="ADAL" clId="{D598CA6A-029D-AB4E-8428-B101F7D0C41F}" dt="2024-12-12T16:22:47.119" v="1362" actId="2711"/>
          <ac:spMkLst>
            <pc:docMk/>
            <pc:sldMk cId="560401975" sldId="350"/>
            <ac:spMk id="51" creationId="{7ECED7EE-F9AE-E5B1-3ACD-EA0AFC5E6531}"/>
          </ac:spMkLst>
        </pc:spChg>
        <pc:spChg chg="add mod">
          <ac:chgData name="Ewering, Victoria Sarah" userId="2efe68f9-3273-4096-8891-e0565b090077" providerId="ADAL" clId="{D598CA6A-029D-AB4E-8428-B101F7D0C41F}" dt="2024-12-12T16:23:05.392" v="1363" actId="108"/>
          <ac:spMkLst>
            <pc:docMk/>
            <pc:sldMk cId="560401975" sldId="350"/>
            <ac:spMk id="73" creationId="{19FF68ED-EDFD-21C9-D928-333A6958E62B}"/>
          </ac:spMkLst>
        </pc:spChg>
        <pc:spChg chg="add del mod">
          <ac:chgData name="Ewering, Victoria Sarah" userId="2efe68f9-3273-4096-8891-e0565b090077" providerId="ADAL" clId="{D598CA6A-029D-AB4E-8428-B101F7D0C41F}" dt="2024-12-12T16:22:40.145" v="1361" actId="478"/>
          <ac:spMkLst>
            <pc:docMk/>
            <pc:sldMk cId="560401975" sldId="350"/>
            <ac:spMk id="75" creationId="{BC5903C7-339F-294B-2B3E-D2FBE49D58AD}"/>
          </ac:spMkLst>
        </pc:spChg>
        <pc:grpChg chg="mod">
          <ac:chgData name="Ewering, Victoria Sarah" userId="2efe68f9-3273-4096-8891-e0565b090077" providerId="ADAL" clId="{D598CA6A-029D-AB4E-8428-B101F7D0C41F}" dt="2024-12-12T16:22:47.119" v="1362" actId="2711"/>
          <ac:grpSpMkLst>
            <pc:docMk/>
            <pc:sldMk cId="560401975" sldId="350"/>
            <ac:grpSpMk id="20" creationId="{3FEB9550-D86D-94EF-C43F-70E3F585A17D}"/>
          </ac:grpSpMkLst>
        </pc:grpChg>
        <pc:grpChg chg="mod">
          <ac:chgData name="Ewering, Victoria Sarah" userId="2efe68f9-3273-4096-8891-e0565b090077" providerId="ADAL" clId="{D598CA6A-029D-AB4E-8428-B101F7D0C41F}" dt="2024-12-12T16:22:47.119" v="1362" actId="2711"/>
          <ac:grpSpMkLst>
            <pc:docMk/>
            <pc:sldMk cId="560401975" sldId="350"/>
            <ac:grpSpMk id="29" creationId="{7F37ED13-1AD8-696C-1239-BC93DCF9D530}"/>
          </ac:grpSpMkLst>
        </pc:grpChg>
        <pc:grpChg chg="mod">
          <ac:chgData name="Ewering, Victoria Sarah" userId="2efe68f9-3273-4096-8891-e0565b090077" providerId="ADAL" clId="{D598CA6A-029D-AB4E-8428-B101F7D0C41F}" dt="2024-12-12T16:22:47.119" v="1362" actId="2711"/>
          <ac:grpSpMkLst>
            <pc:docMk/>
            <pc:sldMk cId="560401975" sldId="350"/>
            <ac:grpSpMk id="33" creationId="{FE8DBEBF-192F-D32D-E804-22E4FCF4CE1D}"/>
          </ac:grpSpMkLst>
        </pc:grpChg>
        <pc:grpChg chg="mod">
          <ac:chgData name="Ewering, Victoria Sarah" userId="2efe68f9-3273-4096-8891-e0565b090077" providerId="ADAL" clId="{D598CA6A-029D-AB4E-8428-B101F7D0C41F}" dt="2024-12-12T16:22:47.119" v="1362" actId="2711"/>
          <ac:grpSpMkLst>
            <pc:docMk/>
            <pc:sldMk cId="560401975" sldId="350"/>
            <ac:grpSpMk id="38" creationId="{E16A486E-0796-B113-6CC0-A86A889F8E25}"/>
          </ac:grpSpMkLst>
        </pc:grpChg>
        <pc:grpChg chg="mod">
          <ac:chgData name="Ewering, Victoria Sarah" userId="2efe68f9-3273-4096-8891-e0565b090077" providerId="ADAL" clId="{D598CA6A-029D-AB4E-8428-B101F7D0C41F}" dt="2024-12-12T16:22:47.119" v="1362" actId="2711"/>
          <ac:grpSpMkLst>
            <pc:docMk/>
            <pc:sldMk cId="560401975" sldId="350"/>
            <ac:grpSpMk id="42" creationId="{F0709B17-9508-6C9D-FA50-204AD7D0A134}"/>
          </ac:grpSpMkLst>
        </pc:grpChg>
        <pc:picChg chg="mod">
          <ac:chgData name="Ewering, Victoria Sarah" userId="2efe68f9-3273-4096-8891-e0565b090077" providerId="ADAL" clId="{D598CA6A-029D-AB4E-8428-B101F7D0C41F}" dt="2024-12-12T16:22:47.119" v="1362" actId="2711"/>
          <ac:picMkLst>
            <pc:docMk/>
            <pc:sldMk cId="560401975" sldId="350"/>
            <ac:picMk id="2" creationId="{ACF34584-19EB-489A-EEEA-4E0D4A859982}"/>
          </ac:picMkLst>
        </pc:picChg>
        <pc:picChg chg="mod">
          <ac:chgData name="Ewering, Victoria Sarah" userId="2efe68f9-3273-4096-8891-e0565b090077" providerId="ADAL" clId="{D598CA6A-029D-AB4E-8428-B101F7D0C41F}" dt="2024-12-12T16:22:47.119" v="1362" actId="2711"/>
          <ac:picMkLst>
            <pc:docMk/>
            <pc:sldMk cId="560401975" sldId="350"/>
            <ac:picMk id="3" creationId="{37C3FE90-5ED8-C107-ACCC-4EF27DCF899E}"/>
          </ac:picMkLst>
        </pc:picChg>
        <pc:picChg chg="mod">
          <ac:chgData name="Ewering, Victoria Sarah" userId="2efe68f9-3273-4096-8891-e0565b090077" providerId="ADAL" clId="{D598CA6A-029D-AB4E-8428-B101F7D0C41F}" dt="2024-12-12T16:22:47.119" v="1362" actId="2711"/>
          <ac:picMkLst>
            <pc:docMk/>
            <pc:sldMk cId="560401975" sldId="350"/>
            <ac:picMk id="4" creationId="{15F6AC9F-1650-C869-E16C-A19385A9D3A6}"/>
          </ac:picMkLst>
        </pc:picChg>
        <pc:picChg chg="mod">
          <ac:chgData name="Ewering, Victoria Sarah" userId="2efe68f9-3273-4096-8891-e0565b090077" providerId="ADAL" clId="{D598CA6A-029D-AB4E-8428-B101F7D0C41F}" dt="2024-12-12T16:22:47.119" v="1362" actId="2711"/>
          <ac:picMkLst>
            <pc:docMk/>
            <pc:sldMk cId="560401975" sldId="350"/>
            <ac:picMk id="6" creationId="{5F55AF57-E3BB-D50E-523A-9551E4264A59}"/>
          </ac:picMkLst>
        </pc:picChg>
        <pc:picChg chg="mod">
          <ac:chgData name="Ewering, Victoria Sarah" userId="2efe68f9-3273-4096-8891-e0565b090077" providerId="ADAL" clId="{D598CA6A-029D-AB4E-8428-B101F7D0C41F}" dt="2024-12-12T16:22:47.119" v="1362" actId="2711"/>
          <ac:picMkLst>
            <pc:docMk/>
            <pc:sldMk cId="560401975" sldId="350"/>
            <ac:picMk id="1028" creationId="{7F4CB7EA-FA3D-F56A-50E1-FC8F927FF7D0}"/>
          </ac:picMkLst>
        </pc:picChg>
      </pc:sldChg>
      <pc:sldChg chg="addSp delSp modSp mod">
        <pc:chgData name="Ewering, Victoria Sarah" userId="2efe68f9-3273-4096-8891-e0565b090077" providerId="ADAL" clId="{D598CA6A-029D-AB4E-8428-B101F7D0C41F}" dt="2024-12-12T16:55:20.977" v="1441" actId="1036"/>
        <pc:sldMkLst>
          <pc:docMk/>
          <pc:sldMk cId="3396836515" sldId="351"/>
        </pc:sldMkLst>
        <pc:spChg chg="mod">
          <ac:chgData name="Ewering, Victoria Sarah" userId="2efe68f9-3273-4096-8891-e0565b090077" providerId="ADAL" clId="{D598CA6A-029D-AB4E-8428-B101F7D0C41F}" dt="2024-12-12T16:03:29.599" v="1156" actId="2711"/>
          <ac:spMkLst>
            <pc:docMk/>
            <pc:sldMk cId="3396836515" sldId="351"/>
            <ac:spMk id="4" creationId="{4B2F694A-84D4-63D6-0164-70B5717FE024}"/>
          </ac:spMkLst>
        </pc:spChg>
        <pc:spChg chg="mod">
          <ac:chgData name="Ewering, Victoria Sarah" userId="2efe68f9-3273-4096-8891-e0565b090077" providerId="ADAL" clId="{D598CA6A-029D-AB4E-8428-B101F7D0C41F}" dt="2024-12-12T16:12:13.364" v="1280" actId="14100"/>
          <ac:spMkLst>
            <pc:docMk/>
            <pc:sldMk cId="3396836515" sldId="351"/>
            <ac:spMk id="5" creationId="{A0C4FEF0-9F6F-A9AD-EAF5-563F3BC77D20}"/>
          </ac:spMkLst>
        </pc:spChg>
        <pc:spChg chg="add del">
          <ac:chgData name="Ewering, Victoria Sarah" userId="2efe68f9-3273-4096-8891-e0565b090077" providerId="ADAL" clId="{D598CA6A-029D-AB4E-8428-B101F7D0C41F}" dt="2024-12-12T16:01:04.345" v="1097" actId="22"/>
          <ac:spMkLst>
            <pc:docMk/>
            <pc:sldMk cId="3396836515" sldId="351"/>
            <ac:spMk id="6" creationId="{4EFC9453-2B8D-6116-80DE-4181DC17750C}"/>
          </ac:spMkLst>
        </pc:spChg>
        <pc:spChg chg="add del mod">
          <ac:chgData name="Ewering, Victoria Sarah" userId="2efe68f9-3273-4096-8891-e0565b090077" providerId="ADAL" clId="{D598CA6A-029D-AB4E-8428-B101F7D0C41F}" dt="2024-12-12T16:01:11.144" v="1099"/>
          <ac:spMkLst>
            <pc:docMk/>
            <pc:sldMk cId="3396836515" sldId="351"/>
            <ac:spMk id="8" creationId="{687DF181-525B-0B9A-14DA-E3A579E81F8A}"/>
          </ac:spMkLst>
        </pc:spChg>
        <pc:spChg chg="add del mod">
          <ac:chgData name="Ewering, Victoria Sarah" userId="2efe68f9-3273-4096-8891-e0565b090077" providerId="ADAL" clId="{D598CA6A-029D-AB4E-8428-B101F7D0C41F}" dt="2024-12-12T16:01:14.544" v="1102"/>
          <ac:spMkLst>
            <pc:docMk/>
            <pc:sldMk cId="3396836515" sldId="351"/>
            <ac:spMk id="9" creationId="{5003BA93-2587-7C34-85B6-D824763CF363}"/>
          </ac:spMkLst>
        </pc:spChg>
        <pc:spChg chg="add mod">
          <ac:chgData name="Ewering, Victoria Sarah" userId="2efe68f9-3273-4096-8891-e0565b090077" providerId="ADAL" clId="{D598CA6A-029D-AB4E-8428-B101F7D0C41F}" dt="2024-12-12T16:01:27.045" v="1106" actId="20577"/>
          <ac:spMkLst>
            <pc:docMk/>
            <pc:sldMk cId="3396836515" sldId="351"/>
            <ac:spMk id="13" creationId="{F0E6E074-C14D-56B7-A7D7-37CDB17AEC44}"/>
          </ac:spMkLst>
        </pc:spChg>
        <pc:spChg chg="mod topLvl">
          <ac:chgData name="Ewering, Victoria Sarah" userId="2efe68f9-3273-4096-8891-e0565b090077" providerId="ADAL" clId="{D598CA6A-029D-AB4E-8428-B101F7D0C41F}" dt="2024-12-12T16:11:56.965" v="1278" actId="14100"/>
          <ac:spMkLst>
            <pc:docMk/>
            <pc:sldMk cId="3396836515" sldId="351"/>
            <ac:spMk id="15" creationId="{43299C9E-81AE-607B-5FB7-6BAAB294B730}"/>
          </ac:spMkLst>
        </pc:spChg>
        <pc:spChg chg="del mod">
          <ac:chgData name="Ewering, Victoria Sarah" userId="2efe68f9-3273-4096-8891-e0565b090077" providerId="ADAL" clId="{D598CA6A-029D-AB4E-8428-B101F7D0C41F}" dt="2024-12-12T16:04:05.151" v="1160" actId="478"/>
          <ac:spMkLst>
            <pc:docMk/>
            <pc:sldMk cId="3396836515" sldId="351"/>
            <ac:spMk id="16" creationId="{D4FA790E-ED6D-851E-CB21-EB5D8A85B528}"/>
          </ac:spMkLst>
        </pc:spChg>
        <pc:spChg chg="del mod topLvl">
          <ac:chgData name="Ewering, Victoria Sarah" userId="2efe68f9-3273-4096-8891-e0565b090077" providerId="ADAL" clId="{D598CA6A-029D-AB4E-8428-B101F7D0C41F}" dt="2024-12-12T16:04:05.151" v="1160" actId="478"/>
          <ac:spMkLst>
            <pc:docMk/>
            <pc:sldMk cId="3396836515" sldId="351"/>
            <ac:spMk id="17" creationId="{91C1DD43-F346-EFCC-B553-5814746F891C}"/>
          </ac:spMkLst>
        </pc:spChg>
        <pc:spChg chg="del mod">
          <ac:chgData name="Ewering, Victoria Sarah" userId="2efe68f9-3273-4096-8891-e0565b090077" providerId="ADAL" clId="{D598CA6A-029D-AB4E-8428-B101F7D0C41F}" dt="2024-12-12T16:01:22.245" v="1104" actId="478"/>
          <ac:spMkLst>
            <pc:docMk/>
            <pc:sldMk cId="3396836515" sldId="351"/>
            <ac:spMk id="18" creationId="{A60E7F32-52F6-8AFC-FEC3-F10A02A334F0}"/>
          </ac:spMkLst>
        </pc:spChg>
        <pc:spChg chg="mod">
          <ac:chgData name="Ewering, Victoria Sarah" userId="2efe68f9-3273-4096-8891-e0565b090077" providerId="ADAL" clId="{D598CA6A-029D-AB4E-8428-B101F7D0C41F}" dt="2024-12-12T16:55:20.977" v="1441" actId="1036"/>
          <ac:spMkLst>
            <pc:docMk/>
            <pc:sldMk cId="3396836515" sldId="351"/>
            <ac:spMk id="19" creationId="{0995395C-26E3-D270-EF07-87B42ED5D5F5}"/>
          </ac:spMkLst>
        </pc:spChg>
        <pc:spChg chg="mod">
          <ac:chgData name="Ewering, Victoria Sarah" userId="2efe68f9-3273-4096-8891-e0565b090077" providerId="ADAL" clId="{D598CA6A-029D-AB4E-8428-B101F7D0C41F}" dt="2024-12-12T16:55:15.492" v="1436" actId="255"/>
          <ac:spMkLst>
            <pc:docMk/>
            <pc:sldMk cId="3396836515" sldId="351"/>
            <ac:spMk id="20" creationId="{F5EA9CFA-7047-FF29-EE7C-713CAE6E6D5D}"/>
          </ac:spMkLst>
        </pc:spChg>
        <pc:spChg chg="mod">
          <ac:chgData name="Ewering, Victoria Sarah" userId="2efe68f9-3273-4096-8891-e0565b090077" providerId="ADAL" clId="{D598CA6A-029D-AB4E-8428-B101F7D0C41F}" dt="2024-12-12T16:12:19.814" v="1282" actId="113"/>
          <ac:spMkLst>
            <pc:docMk/>
            <pc:sldMk cId="3396836515" sldId="351"/>
            <ac:spMk id="21" creationId="{344F9D75-B2AF-BE5F-59EB-2768002EE7CE}"/>
          </ac:spMkLst>
        </pc:spChg>
        <pc:spChg chg="add mod">
          <ac:chgData name="Ewering, Victoria Sarah" userId="2efe68f9-3273-4096-8891-e0565b090077" providerId="ADAL" clId="{D598CA6A-029D-AB4E-8428-B101F7D0C41F}" dt="2024-12-12T16:05:38.311" v="1198"/>
          <ac:spMkLst>
            <pc:docMk/>
            <pc:sldMk cId="3396836515" sldId="351"/>
            <ac:spMk id="25" creationId="{801CEF3E-4824-025B-C1D9-F63FA5304DAE}"/>
          </ac:spMkLst>
        </pc:spChg>
        <pc:spChg chg="add mod">
          <ac:chgData name="Ewering, Victoria Sarah" userId="2efe68f9-3273-4096-8891-e0565b090077" providerId="ADAL" clId="{D598CA6A-029D-AB4E-8428-B101F7D0C41F}" dt="2024-12-12T16:09:52.265" v="1272" actId="207"/>
          <ac:spMkLst>
            <pc:docMk/>
            <pc:sldMk cId="3396836515" sldId="351"/>
            <ac:spMk id="27" creationId="{39C51AED-3076-D563-AC4D-5C47277D5C91}"/>
          </ac:spMkLst>
        </pc:spChg>
        <pc:spChg chg="add mod">
          <ac:chgData name="Ewering, Victoria Sarah" userId="2efe68f9-3273-4096-8891-e0565b090077" providerId="ADAL" clId="{D598CA6A-029D-AB4E-8428-B101F7D0C41F}" dt="2024-12-12T16:09:52.265" v="1272" actId="207"/>
          <ac:spMkLst>
            <pc:docMk/>
            <pc:sldMk cId="3396836515" sldId="351"/>
            <ac:spMk id="29" creationId="{9E8F5CF4-DE56-8DCD-DD76-EDB3371B52F9}"/>
          </ac:spMkLst>
        </pc:spChg>
        <pc:grpChg chg="add del mod">
          <ac:chgData name="Ewering, Victoria Sarah" userId="2efe68f9-3273-4096-8891-e0565b090077" providerId="ADAL" clId="{D598CA6A-029D-AB4E-8428-B101F7D0C41F}" dt="2024-12-12T16:04:05.151" v="1160" actId="478"/>
          <ac:grpSpMkLst>
            <pc:docMk/>
            <pc:sldMk cId="3396836515" sldId="351"/>
            <ac:grpSpMk id="14" creationId="{54A170F1-421F-85D7-D984-789B435CB2AE}"/>
          </ac:grpSpMkLst>
        </pc:grpChg>
        <pc:picChg chg="mod">
          <ac:chgData name="Ewering, Victoria Sarah" userId="2efe68f9-3273-4096-8891-e0565b090077" providerId="ADAL" clId="{D598CA6A-029D-AB4E-8428-B101F7D0C41F}" dt="2024-12-12T16:06:54.544" v="1227" actId="1038"/>
          <ac:picMkLst>
            <pc:docMk/>
            <pc:sldMk cId="3396836515" sldId="351"/>
            <ac:picMk id="22" creationId="{4A1FBD08-E0F1-5755-D45E-7C47BC371254}"/>
          </ac:picMkLst>
        </pc:picChg>
        <pc:picChg chg="mod">
          <ac:chgData name="Ewering, Victoria Sarah" userId="2efe68f9-3273-4096-8891-e0565b090077" providerId="ADAL" clId="{D598CA6A-029D-AB4E-8428-B101F7D0C41F}" dt="2024-12-12T16:06:49.804" v="1216" actId="1076"/>
          <ac:picMkLst>
            <pc:docMk/>
            <pc:sldMk cId="3396836515" sldId="351"/>
            <ac:picMk id="23" creationId="{4758E4A4-A234-4F34-EFFC-3BF853989742}"/>
          </ac:picMkLst>
        </pc:picChg>
        <pc:cxnChg chg="del">
          <ac:chgData name="Ewering, Victoria Sarah" userId="2efe68f9-3273-4096-8891-e0565b090077" providerId="ADAL" clId="{D598CA6A-029D-AB4E-8428-B101F7D0C41F}" dt="2024-12-12T16:03:48.152" v="1158" actId="478"/>
          <ac:cxnSpMkLst>
            <pc:docMk/>
            <pc:sldMk cId="3396836515" sldId="351"/>
            <ac:cxnSpMk id="12" creationId="{E87D1761-EF0B-FD6B-56F9-0B97416FD86F}"/>
          </ac:cxnSpMkLst>
        </pc:cxnChg>
      </pc:sldChg>
      <pc:sldChg chg="del">
        <pc:chgData name="Ewering, Victoria Sarah" userId="2efe68f9-3273-4096-8891-e0565b090077" providerId="ADAL" clId="{D598CA6A-029D-AB4E-8428-B101F7D0C41F}" dt="2024-12-12T15:55:01.237" v="924" actId="2696"/>
        <pc:sldMkLst>
          <pc:docMk/>
          <pc:sldMk cId="2399486494" sldId="352"/>
        </pc:sldMkLst>
      </pc:sldChg>
      <pc:sldChg chg="addSp delSp modSp mod">
        <pc:chgData name="Ewering, Victoria Sarah" userId="2efe68f9-3273-4096-8891-e0565b090077" providerId="ADAL" clId="{D598CA6A-029D-AB4E-8428-B101F7D0C41F}" dt="2024-12-12T16:13:38.443" v="1289" actId="20577"/>
        <pc:sldMkLst>
          <pc:docMk/>
          <pc:sldMk cId="2487111108" sldId="353"/>
        </pc:sldMkLst>
        <pc:spChg chg="add del mod">
          <ac:chgData name="Ewering, Victoria Sarah" userId="2efe68f9-3273-4096-8891-e0565b090077" providerId="ADAL" clId="{D598CA6A-029D-AB4E-8428-B101F7D0C41F}" dt="2024-12-12T16:01:51.871" v="1126"/>
          <ac:spMkLst>
            <pc:docMk/>
            <pc:sldMk cId="2487111108" sldId="353"/>
            <ac:spMk id="2" creationId="{0DEB5997-DC33-12E8-B604-B92D63D310F9}"/>
          </ac:spMkLst>
        </pc:spChg>
        <pc:spChg chg="add mod">
          <ac:chgData name="Ewering, Victoria Sarah" userId="2efe68f9-3273-4096-8891-e0565b090077" providerId="ADAL" clId="{D598CA6A-029D-AB4E-8428-B101F7D0C41F}" dt="2024-12-12T16:02:07.360" v="1145" actId="20577"/>
          <ac:spMkLst>
            <pc:docMk/>
            <pc:sldMk cId="2487111108" sldId="353"/>
            <ac:spMk id="3" creationId="{C55E308F-6371-5519-15E3-871045644E16}"/>
          </ac:spMkLst>
        </pc:spChg>
        <pc:spChg chg="del">
          <ac:chgData name="Ewering, Victoria Sarah" userId="2efe68f9-3273-4096-8891-e0565b090077" providerId="ADAL" clId="{D598CA6A-029D-AB4E-8428-B101F7D0C41F}" dt="2024-12-12T16:01:55.046" v="1127" actId="478"/>
          <ac:spMkLst>
            <pc:docMk/>
            <pc:sldMk cId="2487111108" sldId="353"/>
            <ac:spMk id="969" creationId="{EEB33BB0-CB28-1B08-0F01-BC02823AC135}"/>
          </ac:spMkLst>
        </pc:spChg>
        <pc:graphicFrameChg chg="mod">
          <ac:chgData name="Ewering, Victoria Sarah" userId="2efe68f9-3273-4096-8891-e0565b090077" providerId="ADAL" clId="{D598CA6A-029D-AB4E-8428-B101F7D0C41F}" dt="2024-12-12T16:13:38.443" v="1289" actId="20577"/>
          <ac:graphicFrameMkLst>
            <pc:docMk/>
            <pc:sldMk cId="2487111108" sldId="353"/>
            <ac:graphicFrameMk id="13" creationId="{F648F52F-A96E-116D-0F08-21D3059C357B}"/>
          </ac:graphicFrameMkLst>
        </pc:graphicFrameChg>
      </pc:sldChg>
      <pc:sldChg chg="addSp delSp modSp mod">
        <pc:chgData name="Ewering, Victoria Sarah" userId="2efe68f9-3273-4096-8891-e0565b090077" providerId="ADAL" clId="{D598CA6A-029D-AB4E-8428-B101F7D0C41F}" dt="2024-12-12T18:12:11.293" v="1494" actId="14100"/>
        <pc:sldMkLst>
          <pc:docMk/>
          <pc:sldMk cId="535800073" sldId="354"/>
        </pc:sldMkLst>
        <pc:spChg chg="add mod">
          <ac:chgData name="Ewering, Victoria Sarah" userId="2efe68f9-3273-4096-8891-e0565b090077" providerId="ADAL" clId="{D598CA6A-029D-AB4E-8428-B101F7D0C41F}" dt="2024-12-12T16:23:20.410" v="1367"/>
          <ac:spMkLst>
            <pc:docMk/>
            <pc:sldMk cId="535800073" sldId="354"/>
            <ac:spMk id="2" creationId="{8B358698-15B4-892D-5219-CC6C5F95FF98}"/>
          </ac:spMkLst>
        </pc:spChg>
        <pc:spChg chg="mod">
          <ac:chgData name="Ewering, Victoria Sarah" userId="2efe68f9-3273-4096-8891-e0565b090077" providerId="ADAL" clId="{D598CA6A-029D-AB4E-8428-B101F7D0C41F}" dt="2024-12-12T17:26:22.781" v="1448" actId="14100"/>
          <ac:spMkLst>
            <pc:docMk/>
            <pc:sldMk cId="535800073" sldId="354"/>
            <ac:spMk id="3" creationId="{6A518256-48DD-CC03-2F16-A4B78FC7197D}"/>
          </ac:spMkLst>
        </pc:spChg>
        <pc:spChg chg="mod">
          <ac:chgData name="Ewering, Victoria Sarah" userId="2efe68f9-3273-4096-8891-e0565b090077" providerId="ADAL" clId="{D598CA6A-029D-AB4E-8428-B101F7D0C41F}" dt="2024-12-12T16:51:26.225" v="1405" actId="2711"/>
          <ac:spMkLst>
            <pc:docMk/>
            <pc:sldMk cId="535800073" sldId="354"/>
            <ac:spMk id="4" creationId="{4B2F694A-84D4-63D6-0164-70B5717FE024}"/>
          </ac:spMkLst>
        </pc:spChg>
        <pc:spChg chg="mod">
          <ac:chgData name="Ewering, Victoria Sarah" userId="2efe68f9-3273-4096-8891-e0565b090077" providerId="ADAL" clId="{D598CA6A-029D-AB4E-8428-B101F7D0C41F}" dt="2024-12-12T16:51:26.225" v="1405" actId="2711"/>
          <ac:spMkLst>
            <pc:docMk/>
            <pc:sldMk cId="535800073" sldId="354"/>
            <ac:spMk id="6" creationId="{BA9549D8-5B17-3457-9A52-E87BEBE149BD}"/>
          </ac:spMkLst>
        </pc:spChg>
        <pc:spChg chg="add mod">
          <ac:chgData name="Ewering, Victoria Sarah" userId="2efe68f9-3273-4096-8891-e0565b090077" providerId="ADAL" clId="{D598CA6A-029D-AB4E-8428-B101F7D0C41F}" dt="2024-12-12T18:12:11.293" v="1494" actId="14100"/>
          <ac:spMkLst>
            <pc:docMk/>
            <pc:sldMk cId="535800073" sldId="354"/>
            <ac:spMk id="7" creationId="{5D1F899D-B1BF-D76C-CB16-1DE3E63600D0}"/>
          </ac:spMkLst>
        </pc:spChg>
        <pc:spChg chg="mod">
          <ac:chgData name="Ewering, Victoria Sarah" userId="2efe68f9-3273-4096-8891-e0565b090077" providerId="ADAL" clId="{D598CA6A-029D-AB4E-8428-B101F7D0C41F}" dt="2024-12-12T17:42:23.082" v="1470" actId="1037"/>
          <ac:spMkLst>
            <pc:docMk/>
            <pc:sldMk cId="535800073" sldId="354"/>
            <ac:spMk id="15" creationId="{7105F531-C0A8-E812-655D-63CB5C6C86BB}"/>
          </ac:spMkLst>
        </pc:spChg>
        <pc:spChg chg="del mod">
          <ac:chgData name="Ewering, Victoria Sarah" userId="2efe68f9-3273-4096-8891-e0565b090077" providerId="ADAL" clId="{D598CA6A-029D-AB4E-8428-B101F7D0C41F}" dt="2024-12-12T16:23:18.535" v="1366" actId="478"/>
          <ac:spMkLst>
            <pc:docMk/>
            <pc:sldMk cId="535800073" sldId="354"/>
            <ac:spMk id="18" creationId="{A60E7F32-52F6-8AFC-FEC3-F10A02A334F0}"/>
          </ac:spMkLst>
        </pc:spChg>
        <pc:spChg chg="mod">
          <ac:chgData name="Ewering, Victoria Sarah" userId="2efe68f9-3273-4096-8891-e0565b090077" providerId="ADAL" clId="{D598CA6A-029D-AB4E-8428-B101F7D0C41F}" dt="2024-12-12T16:52:55.309" v="1413" actId="1076"/>
          <ac:spMkLst>
            <pc:docMk/>
            <pc:sldMk cId="535800073" sldId="354"/>
            <ac:spMk id="21" creationId="{4286F6D8-4564-D9DB-1209-495520D2A7E9}"/>
          </ac:spMkLst>
        </pc:spChg>
        <pc:spChg chg="mod">
          <ac:chgData name="Ewering, Victoria Sarah" userId="2efe68f9-3273-4096-8891-e0565b090077" providerId="ADAL" clId="{D598CA6A-029D-AB4E-8428-B101F7D0C41F}" dt="2024-12-12T17:42:00.500" v="1464" actId="113"/>
          <ac:spMkLst>
            <pc:docMk/>
            <pc:sldMk cId="535800073" sldId="354"/>
            <ac:spMk id="50" creationId="{D42AB7B5-018A-CA93-0B62-B16FAED19B97}"/>
          </ac:spMkLst>
        </pc:spChg>
        <pc:graphicFrameChg chg="mod modGraphic">
          <ac:chgData name="Ewering, Victoria Sarah" userId="2efe68f9-3273-4096-8891-e0565b090077" providerId="ADAL" clId="{D598CA6A-029D-AB4E-8428-B101F7D0C41F}" dt="2024-12-12T17:42:23.082" v="1470" actId="1037"/>
          <ac:graphicFrameMkLst>
            <pc:docMk/>
            <pc:sldMk cId="535800073" sldId="354"/>
            <ac:graphicFrameMk id="49" creationId="{5FE0BDF4-1D4A-0CDB-AC57-DE7CE425251E}"/>
          </ac:graphicFrameMkLst>
        </pc:graphicFrameChg>
        <pc:picChg chg="mod">
          <ac:chgData name="Ewering, Victoria Sarah" userId="2efe68f9-3273-4096-8891-e0565b090077" providerId="ADAL" clId="{D598CA6A-029D-AB4E-8428-B101F7D0C41F}" dt="2024-12-12T16:52:39.025" v="1409" actId="1076"/>
          <ac:picMkLst>
            <pc:docMk/>
            <pc:sldMk cId="535800073" sldId="354"/>
            <ac:picMk id="13" creationId="{CA1E7436-3F36-05EE-C17D-491B576DCD62}"/>
          </ac:picMkLst>
        </pc:picChg>
      </pc:sldChg>
      <pc:sldChg chg="del ord">
        <pc:chgData name="Ewering, Victoria Sarah" userId="2efe68f9-3273-4096-8891-e0565b090077" providerId="ADAL" clId="{D598CA6A-029D-AB4E-8428-B101F7D0C41F}" dt="2024-12-12T18:11:44.836" v="1491" actId="2696"/>
        <pc:sldMkLst>
          <pc:docMk/>
          <pc:sldMk cId="3965039612" sldId="355"/>
        </pc:sldMkLst>
      </pc:sldChg>
      <pc:sldChg chg="addSp delSp modSp mod">
        <pc:chgData name="Ewering, Victoria Sarah" userId="2efe68f9-3273-4096-8891-e0565b090077" providerId="ADAL" clId="{D598CA6A-029D-AB4E-8428-B101F7D0C41F}" dt="2024-12-12T16:54:28.478" v="1434" actId="14100"/>
        <pc:sldMkLst>
          <pc:docMk/>
          <pc:sldMk cId="4109878281" sldId="356"/>
        </pc:sldMkLst>
        <pc:spChg chg="mod">
          <ac:chgData name="Ewering, Victoria Sarah" userId="2efe68f9-3273-4096-8891-e0565b090077" providerId="ADAL" clId="{D598CA6A-029D-AB4E-8428-B101F7D0C41F}" dt="2024-12-12T16:54:03.843" v="1425" actId="255"/>
          <ac:spMkLst>
            <pc:docMk/>
            <pc:sldMk cId="4109878281" sldId="356"/>
            <ac:spMk id="2" creationId="{8A2EC859-C64E-D417-A171-E3DF257AA5B6}"/>
          </ac:spMkLst>
        </pc:spChg>
        <pc:spChg chg="del">
          <ac:chgData name="Ewering, Victoria Sarah" userId="2efe68f9-3273-4096-8891-e0565b090077" providerId="ADAL" clId="{D598CA6A-029D-AB4E-8428-B101F7D0C41F}" dt="2024-12-12T11:37:26.080" v="757" actId="478"/>
          <ac:spMkLst>
            <pc:docMk/>
            <pc:sldMk cId="4109878281" sldId="356"/>
            <ac:spMk id="5" creationId="{A0C4FEF0-9F6F-A9AD-EAF5-563F3BC77D20}"/>
          </ac:spMkLst>
        </pc:spChg>
        <pc:spChg chg="mod">
          <ac:chgData name="Ewering, Victoria Sarah" userId="2efe68f9-3273-4096-8891-e0565b090077" providerId="ADAL" clId="{D598CA6A-029D-AB4E-8428-B101F7D0C41F}" dt="2024-12-12T16:23:36.752" v="1375" actId="1035"/>
          <ac:spMkLst>
            <pc:docMk/>
            <pc:sldMk cId="4109878281" sldId="356"/>
            <ac:spMk id="8" creationId="{813D5C5F-2020-B1F4-885E-B2A852645755}"/>
          </ac:spMkLst>
        </pc:spChg>
        <pc:spChg chg="mod">
          <ac:chgData name="Ewering, Victoria Sarah" userId="2efe68f9-3273-4096-8891-e0565b090077" providerId="ADAL" clId="{D598CA6A-029D-AB4E-8428-B101F7D0C41F}" dt="2024-12-12T16:54:14.508" v="1430" actId="1035"/>
          <ac:spMkLst>
            <pc:docMk/>
            <pc:sldMk cId="4109878281" sldId="356"/>
            <ac:spMk id="9" creationId="{B4F42807-BAD7-DE5C-1E05-D12A17E45DBE}"/>
          </ac:spMkLst>
        </pc:spChg>
        <pc:spChg chg="mod">
          <ac:chgData name="Ewering, Victoria Sarah" userId="2efe68f9-3273-4096-8891-e0565b090077" providerId="ADAL" clId="{D598CA6A-029D-AB4E-8428-B101F7D0C41F}" dt="2024-12-12T16:54:03.843" v="1425" actId="255"/>
          <ac:spMkLst>
            <pc:docMk/>
            <pc:sldMk cId="4109878281" sldId="356"/>
            <ac:spMk id="13" creationId="{4FDBD261-A4B8-69AF-AD7F-AABC61BE19CF}"/>
          </ac:spMkLst>
        </pc:spChg>
        <pc:spChg chg="mod">
          <ac:chgData name="Ewering, Victoria Sarah" userId="2efe68f9-3273-4096-8891-e0565b090077" providerId="ADAL" clId="{D598CA6A-029D-AB4E-8428-B101F7D0C41F}" dt="2024-12-12T16:54:28.478" v="1434" actId="14100"/>
          <ac:spMkLst>
            <pc:docMk/>
            <pc:sldMk cId="4109878281" sldId="356"/>
            <ac:spMk id="14" creationId="{B41697B7-9D59-5120-0605-9BBE786535CE}"/>
          </ac:spMkLst>
        </pc:spChg>
        <pc:spChg chg="mod">
          <ac:chgData name="Ewering, Victoria Sarah" userId="2efe68f9-3273-4096-8891-e0565b090077" providerId="ADAL" clId="{D598CA6A-029D-AB4E-8428-B101F7D0C41F}" dt="2024-12-12T16:00:32.074" v="1092" actId="1037"/>
          <ac:spMkLst>
            <pc:docMk/>
            <pc:sldMk cId="4109878281" sldId="356"/>
            <ac:spMk id="16" creationId="{F28C6A65-B324-3870-DBCF-FD676A778A28}"/>
          </ac:spMkLst>
        </pc:spChg>
        <pc:spChg chg="del mod">
          <ac:chgData name="Ewering, Victoria Sarah" userId="2efe68f9-3273-4096-8891-e0565b090077" providerId="ADAL" clId="{D598CA6A-029D-AB4E-8428-B101F7D0C41F}" dt="2024-12-12T15:58:45.606" v="937" actId="478"/>
          <ac:spMkLst>
            <pc:docMk/>
            <pc:sldMk cId="4109878281" sldId="356"/>
            <ac:spMk id="18" creationId="{A60E7F32-52F6-8AFC-FEC3-F10A02A334F0}"/>
          </ac:spMkLst>
        </pc:spChg>
        <pc:spChg chg="mod">
          <ac:chgData name="Ewering, Victoria Sarah" userId="2efe68f9-3273-4096-8891-e0565b090077" providerId="ADAL" clId="{D598CA6A-029D-AB4E-8428-B101F7D0C41F}" dt="2024-12-12T16:23:36.752" v="1375" actId="1035"/>
          <ac:spMkLst>
            <pc:docMk/>
            <pc:sldMk cId="4109878281" sldId="356"/>
            <ac:spMk id="19" creationId="{DFC9D74F-A708-0CBD-04F8-58450F442F57}"/>
          </ac:spMkLst>
        </pc:spChg>
        <pc:spChg chg="mod">
          <ac:chgData name="Ewering, Victoria Sarah" userId="2efe68f9-3273-4096-8891-e0565b090077" providerId="ADAL" clId="{D598CA6A-029D-AB4E-8428-B101F7D0C41F}" dt="2024-12-12T16:23:36.752" v="1375" actId="1035"/>
          <ac:spMkLst>
            <pc:docMk/>
            <pc:sldMk cId="4109878281" sldId="356"/>
            <ac:spMk id="20" creationId="{6810300B-619A-20E9-9766-C2DEB3EF0AE2}"/>
          </ac:spMkLst>
        </pc:spChg>
        <pc:spChg chg="del">
          <ac:chgData name="Ewering, Victoria Sarah" userId="2efe68f9-3273-4096-8891-e0565b090077" providerId="ADAL" clId="{D598CA6A-029D-AB4E-8428-B101F7D0C41F}" dt="2024-12-12T11:37:26.080" v="757" actId="478"/>
          <ac:spMkLst>
            <pc:docMk/>
            <pc:sldMk cId="4109878281" sldId="356"/>
            <ac:spMk id="21" creationId="{344F9D75-B2AF-BE5F-59EB-2768002EE7CE}"/>
          </ac:spMkLst>
        </pc:spChg>
        <pc:spChg chg="mod">
          <ac:chgData name="Ewering, Victoria Sarah" userId="2efe68f9-3273-4096-8891-e0565b090077" providerId="ADAL" clId="{D598CA6A-029D-AB4E-8428-B101F7D0C41F}" dt="2024-12-12T16:23:36.752" v="1375" actId="1035"/>
          <ac:spMkLst>
            <pc:docMk/>
            <pc:sldMk cId="4109878281" sldId="356"/>
            <ac:spMk id="22" creationId="{CD3F8932-0C87-C52D-B4BD-52CE087EC774}"/>
          </ac:spMkLst>
        </pc:spChg>
        <pc:spChg chg="mod">
          <ac:chgData name="Ewering, Victoria Sarah" userId="2efe68f9-3273-4096-8891-e0565b090077" providerId="ADAL" clId="{D598CA6A-029D-AB4E-8428-B101F7D0C41F}" dt="2024-12-12T16:23:36.752" v="1375" actId="1035"/>
          <ac:spMkLst>
            <pc:docMk/>
            <pc:sldMk cId="4109878281" sldId="356"/>
            <ac:spMk id="23" creationId="{E25CF5D0-E040-6049-AEF7-0F59CC3034B9}"/>
          </ac:spMkLst>
        </pc:spChg>
        <pc:spChg chg="mod">
          <ac:chgData name="Ewering, Victoria Sarah" userId="2efe68f9-3273-4096-8891-e0565b090077" providerId="ADAL" clId="{D598CA6A-029D-AB4E-8428-B101F7D0C41F}" dt="2024-12-12T16:23:36.752" v="1375" actId="1035"/>
          <ac:spMkLst>
            <pc:docMk/>
            <pc:sldMk cId="4109878281" sldId="356"/>
            <ac:spMk id="25" creationId="{4E86E0C9-3B08-BAB5-60BE-F4883C45FEC8}"/>
          </ac:spMkLst>
        </pc:spChg>
        <pc:spChg chg="mod">
          <ac:chgData name="Ewering, Victoria Sarah" userId="2efe68f9-3273-4096-8891-e0565b090077" providerId="ADAL" clId="{D598CA6A-029D-AB4E-8428-B101F7D0C41F}" dt="2024-12-12T16:23:36.752" v="1375" actId="1035"/>
          <ac:spMkLst>
            <pc:docMk/>
            <pc:sldMk cId="4109878281" sldId="356"/>
            <ac:spMk id="26" creationId="{71D9943D-64EF-A30C-352E-8A3D2BFB6449}"/>
          </ac:spMkLst>
        </pc:spChg>
        <pc:spChg chg="add mod">
          <ac:chgData name="Ewering, Victoria Sarah" userId="2efe68f9-3273-4096-8891-e0565b090077" providerId="ADAL" clId="{D598CA6A-029D-AB4E-8428-B101F7D0C41F}" dt="2024-12-12T16:54:18.815" v="1432" actId="1076"/>
          <ac:spMkLst>
            <pc:docMk/>
            <pc:sldMk cId="4109878281" sldId="356"/>
            <ac:spMk id="28" creationId="{09360958-32D5-8554-0F57-74CCAFE7BB45}"/>
          </ac:spMkLst>
        </pc:spChg>
        <pc:picChg chg="mod">
          <ac:chgData name="Ewering, Victoria Sarah" userId="2efe68f9-3273-4096-8891-e0565b090077" providerId="ADAL" clId="{D598CA6A-029D-AB4E-8428-B101F7D0C41F}" dt="2024-12-12T16:23:36.752" v="1375" actId="1035"/>
          <ac:picMkLst>
            <pc:docMk/>
            <pc:sldMk cId="4109878281" sldId="356"/>
            <ac:picMk id="3" creationId="{82E574CB-622D-597B-BC7C-524BE989EC78}"/>
          </ac:picMkLst>
        </pc:picChg>
        <pc:picChg chg="mod">
          <ac:chgData name="Ewering, Victoria Sarah" userId="2efe68f9-3273-4096-8891-e0565b090077" providerId="ADAL" clId="{D598CA6A-029D-AB4E-8428-B101F7D0C41F}" dt="2024-12-12T16:23:36.752" v="1375" actId="1035"/>
          <ac:picMkLst>
            <pc:docMk/>
            <pc:sldMk cId="4109878281" sldId="356"/>
            <ac:picMk id="6" creationId="{233D3E83-4BFB-BB4D-57C1-7A9BE233E184}"/>
          </ac:picMkLst>
        </pc:picChg>
        <pc:picChg chg="mod">
          <ac:chgData name="Ewering, Victoria Sarah" userId="2efe68f9-3273-4096-8891-e0565b090077" providerId="ADAL" clId="{D598CA6A-029D-AB4E-8428-B101F7D0C41F}" dt="2024-12-12T16:54:14.508" v="1430" actId="1035"/>
          <ac:picMkLst>
            <pc:docMk/>
            <pc:sldMk cId="4109878281" sldId="356"/>
            <ac:picMk id="7" creationId="{F4552494-1055-867D-7354-F5338CB61D88}"/>
          </ac:picMkLst>
        </pc:picChg>
        <pc:picChg chg="del">
          <ac:chgData name="Ewering, Victoria Sarah" userId="2efe68f9-3273-4096-8891-e0565b090077" providerId="ADAL" clId="{D598CA6A-029D-AB4E-8428-B101F7D0C41F}" dt="2024-12-12T11:37:26.080" v="757" actId="478"/>
          <ac:picMkLst>
            <pc:docMk/>
            <pc:sldMk cId="4109878281" sldId="356"/>
            <ac:picMk id="24" creationId="{E5721FE2-F937-4183-1ACF-D0AF64787E9E}"/>
          </ac:picMkLst>
        </pc:picChg>
        <pc:picChg chg="mod">
          <ac:chgData name="Ewering, Victoria Sarah" userId="2efe68f9-3273-4096-8891-e0565b090077" providerId="ADAL" clId="{D598CA6A-029D-AB4E-8428-B101F7D0C41F}" dt="2024-12-12T16:00:32.074" v="1092" actId="1037"/>
          <ac:picMkLst>
            <pc:docMk/>
            <pc:sldMk cId="4109878281" sldId="356"/>
            <ac:picMk id="27" creationId="{5F788EE7-78AB-B8C0-C8FF-06935ACC8F9D}"/>
          </ac:picMkLst>
        </pc:picChg>
      </pc:sldChg>
      <pc:sldChg chg="add del">
        <pc:chgData name="Ewering, Victoria Sarah" userId="2efe68f9-3273-4096-8891-e0565b090077" providerId="ADAL" clId="{D598CA6A-029D-AB4E-8428-B101F7D0C41F}" dt="2024-12-12T18:11:44.422" v="1471" actId="2696"/>
        <pc:sldMkLst>
          <pc:docMk/>
          <pc:sldMk cId="89399460" sldId="357"/>
        </pc:sldMkLst>
      </pc:sldChg>
      <pc:sldChg chg="add del">
        <pc:chgData name="Ewering, Victoria Sarah" userId="2efe68f9-3273-4096-8891-e0565b090077" providerId="ADAL" clId="{D598CA6A-029D-AB4E-8428-B101F7D0C41F}" dt="2024-12-12T18:11:44.772" v="1487" actId="2696"/>
        <pc:sldMkLst>
          <pc:docMk/>
          <pc:sldMk cId="3177935063" sldId="358"/>
        </pc:sldMkLst>
      </pc:sldChg>
      <pc:sldChg chg="add del">
        <pc:chgData name="Ewering, Victoria Sarah" userId="2efe68f9-3273-4096-8891-e0565b090077" providerId="ADAL" clId="{D598CA6A-029D-AB4E-8428-B101F7D0C41F}" dt="2024-12-12T18:11:44.614" v="1483" actId="2696"/>
        <pc:sldMkLst>
          <pc:docMk/>
          <pc:sldMk cId="1036066460" sldId="359"/>
        </pc:sldMkLst>
      </pc:sldChg>
      <pc:sldChg chg="add del">
        <pc:chgData name="Ewering, Victoria Sarah" userId="2efe68f9-3273-4096-8891-e0565b090077" providerId="ADAL" clId="{D598CA6A-029D-AB4E-8428-B101F7D0C41F}" dt="2024-12-12T18:11:44.493" v="1477" actId="2696"/>
        <pc:sldMkLst>
          <pc:docMk/>
          <pc:sldMk cId="3487184353" sldId="360"/>
        </pc:sldMkLst>
      </pc:sldChg>
      <pc:sldChg chg="add del">
        <pc:chgData name="Ewering, Victoria Sarah" userId="2efe68f9-3273-4096-8891-e0565b090077" providerId="ADAL" clId="{D598CA6A-029D-AB4E-8428-B101F7D0C41F}" dt="2024-12-12T18:11:44.877" v="1493" actId="2696"/>
        <pc:sldMkLst>
          <pc:docMk/>
          <pc:sldMk cId="15281902" sldId="361"/>
        </pc:sldMkLst>
      </pc:sldChg>
      <pc:sldChg chg="add del">
        <pc:chgData name="Ewering, Victoria Sarah" userId="2efe68f9-3273-4096-8891-e0565b090077" providerId="ADAL" clId="{D598CA6A-029D-AB4E-8428-B101F7D0C41F}" dt="2024-12-12T18:11:44.538" v="1480" actId="2696"/>
        <pc:sldMkLst>
          <pc:docMk/>
          <pc:sldMk cId="440653429" sldId="362"/>
        </pc:sldMkLst>
      </pc:sldChg>
      <pc:sldChg chg="add del">
        <pc:chgData name="Ewering, Victoria Sarah" userId="2efe68f9-3273-4096-8891-e0565b090077" providerId="ADAL" clId="{D598CA6A-029D-AB4E-8428-B101F7D0C41F}" dt="2024-12-12T18:11:44.532" v="1479" actId="2696"/>
        <pc:sldMkLst>
          <pc:docMk/>
          <pc:sldMk cId="1403883586" sldId="363"/>
        </pc:sldMkLst>
      </pc:sldChg>
      <pc:sldChg chg="add del">
        <pc:chgData name="Ewering, Victoria Sarah" userId="2efe68f9-3273-4096-8891-e0565b090077" providerId="ADAL" clId="{D598CA6A-029D-AB4E-8428-B101F7D0C41F}" dt="2024-12-12T18:11:44.566" v="1482" actId="2696"/>
        <pc:sldMkLst>
          <pc:docMk/>
          <pc:sldMk cId="2954495749" sldId="364"/>
        </pc:sldMkLst>
      </pc:sldChg>
      <pc:sldChg chg="add del">
        <pc:chgData name="Ewering, Victoria Sarah" userId="2efe68f9-3273-4096-8891-e0565b090077" providerId="ADAL" clId="{D598CA6A-029D-AB4E-8428-B101F7D0C41F}" dt="2024-12-12T18:11:44.644" v="1485" actId="2696"/>
        <pc:sldMkLst>
          <pc:docMk/>
          <pc:sldMk cId="2135924277" sldId="365"/>
        </pc:sldMkLst>
      </pc:sldChg>
      <pc:sldChg chg="add del">
        <pc:chgData name="Ewering, Victoria Sarah" userId="2efe68f9-3273-4096-8891-e0565b090077" providerId="ADAL" clId="{D598CA6A-029D-AB4E-8428-B101F7D0C41F}" dt="2024-12-12T18:11:44.636" v="1484" actId="2696"/>
        <pc:sldMkLst>
          <pc:docMk/>
          <pc:sldMk cId="1571754703" sldId="366"/>
        </pc:sldMkLst>
      </pc:sldChg>
      <pc:sldChg chg="add del">
        <pc:chgData name="Ewering, Victoria Sarah" userId="2efe68f9-3273-4096-8891-e0565b090077" providerId="ADAL" clId="{D598CA6A-029D-AB4E-8428-B101F7D0C41F}" dt="2024-12-12T18:11:44.431" v="1473" actId="2696"/>
        <pc:sldMkLst>
          <pc:docMk/>
          <pc:sldMk cId="1048624804" sldId="367"/>
        </pc:sldMkLst>
      </pc:sldChg>
      <pc:sldChg chg="add del">
        <pc:chgData name="Ewering, Victoria Sarah" userId="2efe68f9-3273-4096-8891-e0565b090077" providerId="ADAL" clId="{D598CA6A-029D-AB4E-8428-B101F7D0C41F}" dt="2024-12-12T18:11:44.452" v="1474" actId="2696"/>
        <pc:sldMkLst>
          <pc:docMk/>
          <pc:sldMk cId="138337268" sldId="368"/>
        </pc:sldMkLst>
      </pc:sldChg>
      <pc:sldChg chg="add del">
        <pc:chgData name="Ewering, Victoria Sarah" userId="2efe68f9-3273-4096-8891-e0565b090077" providerId="ADAL" clId="{D598CA6A-029D-AB4E-8428-B101F7D0C41F}" dt="2024-12-12T18:11:44.495" v="1478" actId="2696"/>
        <pc:sldMkLst>
          <pc:docMk/>
          <pc:sldMk cId="3641821789" sldId="369"/>
        </pc:sldMkLst>
      </pc:sldChg>
      <pc:sldChg chg="addSp delSp modSp add mod ord">
        <pc:chgData name="Ewering, Victoria Sarah" userId="2efe68f9-3273-4096-8891-e0565b090077" providerId="ADAL" clId="{D598CA6A-029D-AB4E-8428-B101F7D0C41F}" dt="2024-12-12T16:55:00.619" v="1435" actId="255"/>
        <pc:sldMkLst>
          <pc:docMk/>
          <pc:sldMk cId="228035628" sldId="370"/>
        </pc:sldMkLst>
        <pc:spChg chg="add del mod">
          <ac:chgData name="Ewering, Victoria Sarah" userId="2efe68f9-3273-4096-8891-e0565b090077" providerId="ADAL" clId="{D598CA6A-029D-AB4E-8428-B101F7D0C41F}" dt="2024-12-12T16:00:58.146" v="1094" actId="478"/>
          <ac:spMkLst>
            <pc:docMk/>
            <pc:sldMk cId="228035628" sldId="370"/>
            <ac:spMk id="2" creationId="{9DAC190B-49AD-D0F3-27E7-78D8AD0165CD}"/>
          </ac:spMkLst>
        </pc:spChg>
        <pc:spChg chg="add mod">
          <ac:chgData name="Ewering, Victoria Sarah" userId="2efe68f9-3273-4096-8891-e0565b090077" providerId="ADAL" clId="{D598CA6A-029D-AB4E-8428-B101F7D0C41F}" dt="2024-12-12T16:08:39.458" v="1249" actId="14100"/>
          <ac:spMkLst>
            <pc:docMk/>
            <pc:sldMk cId="228035628" sldId="370"/>
            <ac:spMk id="3" creationId="{4B38DF84-FB34-53AE-DEEB-9401DD09A706}"/>
          </ac:spMkLst>
        </pc:spChg>
        <pc:spChg chg="del">
          <ac:chgData name="Ewering, Victoria Sarah" userId="2efe68f9-3273-4096-8891-e0565b090077" providerId="ADAL" clId="{D598CA6A-029D-AB4E-8428-B101F7D0C41F}" dt="2024-12-12T15:54:41.299" v="920" actId="478"/>
          <ac:spMkLst>
            <pc:docMk/>
            <pc:sldMk cId="228035628" sldId="370"/>
            <ac:spMk id="4" creationId="{4B2F694A-84D4-63D6-0164-70B5717FE024}"/>
          </ac:spMkLst>
        </pc:spChg>
        <pc:spChg chg="del">
          <ac:chgData name="Ewering, Victoria Sarah" userId="2efe68f9-3273-4096-8891-e0565b090077" providerId="ADAL" clId="{D598CA6A-029D-AB4E-8428-B101F7D0C41F}" dt="2024-12-12T15:54:41.299" v="920" actId="478"/>
          <ac:spMkLst>
            <pc:docMk/>
            <pc:sldMk cId="228035628" sldId="370"/>
            <ac:spMk id="5" creationId="{A0C4FEF0-9F6F-A9AD-EAF5-563F3BC77D20}"/>
          </ac:spMkLst>
        </pc:spChg>
        <pc:spChg chg="add mod">
          <ac:chgData name="Ewering, Victoria Sarah" userId="2efe68f9-3273-4096-8891-e0565b090077" providerId="ADAL" clId="{D598CA6A-029D-AB4E-8428-B101F7D0C41F}" dt="2024-12-12T16:03:36.458" v="1157" actId="2711"/>
          <ac:spMkLst>
            <pc:docMk/>
            <pc:sldMk cId="228035628" sldId="370"/>
            <ac:spMk id="7" creationId="{35E10CB2-91DF-D061-6FA6-A486FB5D7B57}"/>
          </ac:spMkLst>
        </pc:spChg>
        <pc:spChg chg="mod">
          <ac:chgData name="Ewering, Victoria Sarah" userId="2efe68f9-3273-4096-8891-e0565b090077" providerId="ADAL" clId="{D598CA6A-029D-AB4E-8428-B101F7D0C41F}" dt="2024-12-12T16:03:36.458" v="1157" actId="2711"/>
          <ac:spMkLst>
            <pc:docMk/>
            <pc:sldMk cId="228035628" sldId="370"/>
            <ac:spMk id="9" creationId="{4CA5EAC8-6524-B580-BDA6-8175D18929F6}"/>
          </ac:spMkLst>
        </pc:spChg>
        <pc:spChg chg="mod">
          <ac:chgData name="Ewering, Victoria Sarah" userId="2efe68f9-3273-4096-8891-e0565b090077" providerId="ADAL" clId="{D598CA6A-029D-AB4E-8428-B101F7D0C41F}" dt="2024-12-12T16:03:36.458" v="1157" actId="2711"/>
          <ac:spMkLst>
            <pc:docMk/>
            <pc:sldMk cId="228035628" sldId="370"/>
            <ac:spMk id="13" creationId="{76EE42D7-7144-E6C5-E16B-69DDA527F625}"/>
          </ac:spMkLst>
        </pc:spChg>
        <pc:spChg chg="add mod">
          <ac:chgData name="Ewering, Victoria Sarah" userId="2efe68f9-3273-4096-8891-e0565b090077" providerId="ADAL" clId="{D598CA6A-029D-AB4E-8428-B101F7D0C41F}" dt="2024-12-12T16:55:00.619" v="1435" actId="255"/>
          <ac:spMkLst>
            <pc:docMk/>
            <pc:sldMk cId="228035628" sldId="370"/>
            <ac:spMk id="14" creationId="{9EEA280F-7651-FC87-F672-F17CB665E102}"/>
          </ac:spMkLst>
        </pc:spChg>
        <pc:spChg chg="add mod">
          <ac:chgData name="Ewering, Victoria Sarah" userId="2efe68f9-3273-4096-8891-e0565b090077" providerId="ADAL" clId="{D598CA6A-029D-AB4E-8428-B101F7D0C41F}" dt="2024-12-12T16:55:00.619" v="1435" actId="255"/>
          <ac:spMkLst>
            <pc:docMk/>
            <pc:sldMk cId="228035628" sldId="370"/>
            <ac:spMk id="15" creationId="{5BE2A500-BA67-C052-C6B1-8164EA987A36}"/>
          </ac:spMkLst>
        </pc:spChg>
        <pc:spChg chg="add mod">
          <ac:chgData name="Ewering, Victoria Sarah" userId="2efe68f9-3273-4096-8891-e0565b090077" providerId="ADAL" clId="{D598CA6A-029D-AB4E-8428-B101F7D0C41F}" dt="2024-12-12T16:55:00.619" v="1435" actId="255"/>
          <ac:spMkLst>
            <pc:docMk/>
            <pc:sldMk cId="228035628" sldId="370"/>
            <ac:spMk id="16" creationId="{C3939F31-1D0C-FEC5-B92C-89D1F9E48F1F}"/>
          </ac:spMkLst>
        </pc:spChg>
        <pc:spChg chg="del">
          <ac:chgData name="Ewering, Victoria Sarah" userId="2efe68f9-3273-4096-8891-e0565b090077" providerId="ADAL" clId="{D598CA6A-029D-AB4E-8428-B101F7D0C41F}" dt="2024-12-12T15:54:41.299" v="920" actId="478"/>
          <ac:spMkLst>
            <pc:docMk/>
            <pc:sldMk cId="228035628" sldId="370"/>
            <ac:spMk id="18" creationId="{A60E7F32-52F6-8AFC-FEC3-F10A02A334F0}"/>
          </ac:spMkLst>
        </pc:spChg>
        <pc:spChg chg="del">
          <ac:chgData name="Ewering, Victoria Sarah" userId="2efe68f9-3273-4096-8891-e0565b090077" providerId="ADAL" clId="{D598CA6A-029D-AB4E-8428-B101F7D0C41F}" dt="2024-12-12T15:54:41.299" v="920" actId="478"/>
          <ac:spMkLst>
            <pc:docMk/>
            <pc:sldMk cId="228035628" sldId="370"/>
            <ac:spMk id="19" creationId="{0995395C-26E3-D270-EF07-87B42ED5D5F5}"/>
          </ac:spMkLst>
        </pc:spChg>
        <pc:spChg chg="del">
          <ac:chgData name="Ewering, Victoria Sarah" userId="2efe68f9-3273-4096-8891-e0565b090077" providerId="ADAL" clId="{D598CA6A-029D-AB4E-8428-B101F7D0C41F}" dt="2024-12-12T15:54:41.299" v="920" actId="478"/>
          <ac:spMkLst>
            <pc:docMk/>
            <pc:sldMk cId="228035628" sldId="370"/>
            <ac:spMk id="20" creationId="{F5EA9CFA-7047-FF29-EE7C-713CAE6E6D5D}"/>
          </ac:spMkLst>
        </pc:spChg>
        <pc:spChg chg="del">
          <ac:chgData name="Ewering, Victoria Sarah" userId="2efe68f9-3273-4096-8891-e0565b090077" providerId="ADAL" clId="{D598CA6A-029D-AB4E-8428-B101F7D0C41F}" dt="2024-12-12T15:54:41.299" v="920" actId="478"/>
          <ac:spMkLst>
            <pc:docMk/>
            <pc:sldMk cId="228035628" sldId="370"/>
            <ac:spMk id="21" creationId="{344F9D75-B2AF-BE5F-59EB-2768002EE7CE}"/>
          </ac:spMkLst>
        </pc:spChg>
        <pc:spChg chg="add mod">
          <ac:chgData name="Ewering, Victoria Sarah" userId="2efe68f9-3273-4096-8891-e0565b090077" providerId="ADAL" clId="{D598CA6A-029D-AB4E-8428-B101F7D0C41F}" dt="2024-12-12T16:00:59.644" v="1095"/>
          <ac:spMkLst>
            <pc:docMk/>
            <pc:sldMk cId="228035628" sldId="370"/>
            <ac:spMk id="27" creationId="{0EA3EC19-A6CC-BF68-434B-7658F116F861}"/>
          </ac:spMkLst>
        </pc:spChg>
        <pc:grpChg chg="add mod">
          <ac:chgData name="Ewering, Victoria Sarah" userId="2efe68f9-3273-4096-8891-e0565b090077" providerId="ADAL" clId="{D598CA6A-029D-AB4E-8428-B101F7D0C41F}" dt="2024-12-12T15:54:47.923" v="921"/>
          <ac:grpSpMkLst>
            <pc:docMk/>
            <pc:sldMk cId="228035628" sldId="370"/>
            <ac:grpSpMk id="8" creationId="{DB1E7C97-0781-C527-D43D-276174D10053}"/>
          </ac:grpSpMkLst>
        </pc:grpChg>
        <pc:picChg chg="add mod">
          <ac:chgData name="Ewering, Victoria Sarah" userId="2efe68f9-3273-4096-8891-e0565b090077" providerId="ADAL" clId="{D598CA6A-029D-AB4E-8428-B101F7D0C41F}" dt="2024-12-12T16:09:30.065" v="1269" actId="14100"/>
          <ac:picMkLst>
            <pc:docMk/>
            <pc:sldMk cId="228035628" sldId="370"/>
            <ac:picMk id="17" creationId="{8A5C3686-D98E-7A52-A977-49D3B04D9F69}"/>
          </ac:picMkLst>
        </pc:picChg>
        <pc:picChg chg="del">
          <ac:chgData name="Ewering, Victoria Sarah" userId="2efe68f9-3273-4096-8891-e0565b090077" providerId="ADAL" clId="{D598CA6A-029D-AB4E-8428-B101F7D0C41F}" dt="2024-12-12T15:54:41.299" v="920" actId="478"/>
          <ac:picMkLst>
            <pc:docMk/>
            <pc:sldMk cId="228035628" sldId="370"/>
            <ac:picMk id="22" creationId="{4A1FBD08-E0F1-5755-D45E-7C47BC371254}"/>
          </ac:picMkLst>
        </pc:picChg>
        <pc:picChg chg="del">
          <ac:chgData name="Ewering, Victoria Sarah" userId="2efe68f9-3273-4096-8891-e0565b090077" providerId="ADAL" clId="{D598CA6A-029D-AB4E-8428-B101F7D0C41F}" dt="2024-12-12T15:54:41.299" v="920" actId="478"/>
          <ac:picMkLst>
            <pc:docMk/>
            <pc:sldMk cId="228035628" sldId="370"/>
            <ac:picMk id="23" creationId="{4758E4A4-A234-4F34-EFFC-3BF853989742}"/>
          </ac:picMkLst>
        </pc:picChg>
        <pc:picChg chg="del">
          <ac:chgData name="Ewering, Victoria Sarah" userId="2efe68f9-3273-4096-8891-e0565b090077" providerId="ADAL" clId="{D598CA6A-029D-AB4E-8428-B101F7D0C41F}" dt="2024-12-12T15:54:41.299" v="920" actId="478"/>
          <ac:picMkLst>
            <pc:docMk/>
            <pc:sldMk cId="228035628" sldId="370"/>
            <ac:picMk id="24" creationId="{E5721FE2-F937-4183-1ACF-D0AF64787E9E}"/>
          </ac:picMkLst>
        </pc:picChg>
        <pc:picChg chg="add mod">
          <ac:chgData name="Ewering, Victoria Sarah" userId="2efe68f9-3273-4096-8891-e0565b090077" providerId="ADAL" clId="{D598CA6A-029D-AB4E-8428-B101F7D0C41F}" dt="2024-12-12T16:09:13.617" v="1259" actId="1076"/>
          <ac:picMkLst>
            <pc:docMk/>
            <pc:sldMk cId="228035628" sldId="370"/>
            <ac:picMk id="25" creationId="{26E2BEB0-FD71-01D0-3AAF-7C4C7BF87D39}"/>
          </ac:picMkLst>
        </pc:picChg>
        <pc:picChg chg="add mod">
          <ac:chgData name="Ewering, Victoria Sarah" userId="2efe68f9-3273-4096-8891-e0565b090077" providerId="ADAL" clId="{D598CA6A-029D-AB4E-8428-B101F7D0C41F}" dt="2024-12-12T16:07:49.656" v="1234" actId="1076"/>
          <ac:picMkLst>
            <pc:docMk/>
            <pc:sldMk cId="228035628" sldId="370"/>
            <ac:picMk id="26" creationId="{84F38007-8F96-6953-DCD3-74318ACDBBE5}"/>
          </ac:picMkLst>
        </pc:picChg>
        <pc:cxnChg chg="add mod">
          <ac:chgData name="Ewering, Victoria Sarah" userId="2efe68f9-3273-4096-8891-e0565b090077" providerId="ADAL" clId="{D598CA6A-029D-AB4E-8428-B101F7D0C41F}" dt="2024-12-12T16:08:33.458" v="1248" actId="14100"/>
          <ac:cxnSpMkLst>
            <pc:docMk/>
            <pc:sldMk cId="228035628" sldId="370"/>
            <ac:cxnSpMk id="6" creationId="{DFEB7FFB-C88D-5CF2-DD1F-A714B5C69E1D}"/>
          </ac:cxnSpMkLst>
        </pc:cxnChg>
        <pc:cxnChg chg="del">
          <ac:chgData name="Ewering, Victoria Sarah" userId="2efe68f9-3273-4096-8891-e0565b090077" providerId="ADAL" clId="{D598CA6A-029D-AB4E-8428-B101F7D0C41F}" dt="2024-12-12T15:54:41.299" v="920" actId="478"/>
          <ac:cxnSpMkLst>
            <pc:docMk/>
            <pc:sldMk cId="228035628" sldId="370"/>
            <ac:cxnSpMk id="12" creationId="{E87D1761-EF0B-FD6B-56F9-0B97416FD86F}"/>
          </ac:cxnSpMkLst>
        </pc:cxnChg>
      </pc:sldChg>
    </pc:docChg>
  </pc:docChgLst>
  <pc:docChgLst>
    <pc:chgData name="Ewering, Victoria Sarah" userId="S::victoria.ewering@alumni.esade.edu::2efe68f9-3273-4096-8891-e0565b090077" providerId="AD" clId="Web-{EBF62949-0943-45B7-26CC-042DCF8E09EE}"/>
    <pc:docChg chg="addSld delSld modSld">
      <pc:chgData name="Ewering, Victoria Sarah" userId="S::victoria.ewering@alumni.esade.edu::2efe68f9-3273-4096-8891-e0565b090077" providerId="AD" clId="Web-{EBF62949-0943-45B7-26CC-042DCF8E09EE}" dt="2024-12-11T09:05:57.784" v="8" actId="1076"/>
      <pc:docMkLst>
        <pc:docMk/>
      </pc:docMkLst>
      <pc:sldChg chg="add del">
        <pc:chgData name="Ewering, Victoria Sarah" userId="S::victoria.ewering@alumni.esade.edu::2efe68f9-3273-4096-8891-e0565b090077" providerId="AD" clId="Web-{EBF62949-0943-45B7-26CC-042DCF8E09EE}" dt="2024-12-10T22:19:12.511" v="2"/>
        <pc:sldMkLst>
          <pc:docMk/>
          <pc:sldMk cId="1698239345" sldId="266"/>
        </pc:sldMkLst>
      </pc:sldChg>
      <pc:sldChg chg="add del">
        <pc:chgData name="Ewering, Victoria Sarah" userId="S::victoria.ewering@alumni.esade.edu::2efe68f9-3273-4096-8891-e0565b090077" providerId="AD" clId="Web-{EBF62949-0943-45B7-26CC-042DCF8E09EE}" dt="2024-12-10T22:19:31.324" v="5"/>
        <pc:sldMkLst>
          <pc:docMk/>
          <pc:sldMk cId="3093546838" sldId="267"/>
        </pc:sldMkLst>
      </pc:sldChg>
      <pc:sldChg chg="addSp modSp">
        <pc:chgData name="Ewering, Victoria Sarah" userId="S::victoria.ewering@alumni.esade.edu::2efe68f9-3273-4096-8891-e0565b090077" providerId="AD" clId="Web-{EBF62949-0943-45B7-26CC-042DCF8E09EE}" dt="2024-12-11T09:05:57.784" v="8" actId="1076"/>
        <pc:sldMkLst>
          <pc:docMk/>
          <pc:sldMk cId="142534586" sldId="343"/>
        </pc:sldMkLst>
        <pc:picChg chg="add mod">
          <ac:chgData name="Ewering, Victoria Sarah" userId="S::victoria.ewering@alumni.esade.edu::2efe68f9-3273-4096-8891-e0565b090077" providerId="AD" clId="Web-{EBF62949-0943-45B7-26CC-042DCF8E09EE}" dt="2024-12-11T09:05:57.784" v="8" actId="1076"/>
          <ac:picMkLst>
            <pc:docMk/>
            <pc:sldMk cId="142534586" sldId="343"/>
            <ac:picMk id="8" creationId="{F532AF4A-20BC-8880-267A-B39471E01084}"/>
          </ac:picMkLst>
        </pc:picChg>
      </pc:sldChg>
      <pc:sldMasterChg chg="addSldLayout delSldLayout">
        <pc:chgData name="Ewering, Victoria Sarah" userId="S::victoria.ewering@alumni.esade.edu::2efe68f9-3273-4096-8891-e0565b090077" providerId="AD" clId="Web-{EBF62949-0943-45B7-26CC-042DCF8E09EE}" dt="2024-12-10T22:19:31.324" v="5"/>
        <pc:sldMasterMkLst>
          <pc:docMk/>
          <pc:sldMasterMk cId="2488516844" sldId="2147483703"/>
        </pc:sldMasterMkLst>
        <pc:sldLayoutChg chg="add del replId">
          <pc:chgData name="Ewering, Victoria Sarah" userId="S::victoria.ewering@alumni.esade.edu::2efe68f9-3273-4096-8891-e0565b090077" providerId="AD" clId="Web-{EBF62949-0943-45B7-26CC-042DCF8E09EE}" dt="2024-12-10T22:19:31.324" v="5"/>
          <pc:sldLayoutMkLst>
            <pc:docMk/>
            <pc:sldMasterMk cId="2488516844" sldId="2147483703"/>
            <pc:sldLayoutMk cId="990766726" sldId="2147483773"/>
          </pc:sldLayoutMkLst>
        </pc:sldLayoutChg>
      </pc:sldMasterChg>
      <pc:sldMasterChg chg="addSldLayout delSldLayout">
        <pc:chgData name="Ewering, Victoria Sarah" userId="S::victoria.ewering@alumni.esade.edu::2efe68f9-3273-4096-8891-e0565b090077" providerId="AD" clId="Web-{EBF62949-0943-45B7-26CC-042DCF8E09EE}" dt="2024-12-10T22:19:12.511" v="3"/>
        <pc:sldMasterMkLst>
          <pc:docMk/>
          <pc:sldMasterMk cId="3787897459" sldId="2147483719"/>
        </pc:sldMasterMkLst>
        <pc:sldLayoutChg chg="add del replId">
          <pc:chgData name="Ewering, Victoria Sarah" userId="S::victoria.ewering@alumni.esade.edu::2efe68f9-3273-4096-8891-e0565b090077" providerId="AD" clId="Web-{EBF62949-0943-45B7-26CC-042DCF8E09EE}" dt="2024-12-10T22:19:12.511" v="3"/>
          <pc:sldLayoutMkLst>
            <pc:docMk/>
            <pc:sldMasterMk cId="3787897459" sldId="2147483719"/>
            <pc:sldLayoutMk cId="819655197" sldId="2147483773"/>
          </pc:sldLayoutMkLst>
        </pc:sldLayoutChg>
      </pc:sldMasterChg>
    </pc:docChg>
  </pc:docChgLst>
  <pc:docChgLst>
    <pc:chgData name="Ewering, Victoria Sarah" userId="S::victoria.ewering@alumni.esade.edu::2efe68f9-3273-4096-8891-e0565b090077" providerId="AD" clId="Web-{DA702097-9B6C-5F01-D62A-2BBDDC55F31E}"/>
    <pc:docChg chg="modSld">
      <pc:chgData name="Ewering, Victoria Sarah" userId="S::victoria.ewering@alumni.esade.edu::2efe68f9-3273-4096-8891-e0565b090077" providerId="AD" clId="Web-{DA702097-9B6C-5F01-D62A-2BBDDC55F31E}" dt="2024-12-13T10:25:02.267" v="0" actId="1076"/>
      <pc:docMkLst>
        <pc:docMk/>
      </pc:docMkLst>
      <pc:sldChg chg="modSp">
        <pc:chgData name="Ewering, Victoria Sarah" userId="S::victoria.ewering@alumni.esade.edu::2efe68f9-3273-4096-8891-e0565b090077" providerId="AD" clId="Web-{DA702097-9B6C-5F01-D62A-2BBDDC55F31E}" dt="2024-12-13T10:25:02.267" v="0" actId="1076"/>
        <pc:sldMkLst>
          <pc:docMk/>
          <pc:sldMk cId="228035628" sldId="370"/>
        </pc:sldMkLst>
        <pc:cxnChg chg="mod">
          <ac:chgData name="Ewering, Victoria Sarah" userId="S::victoria.ewering@alumni.esade.edu::2efe68f9-3273-4096-8891-e0565b090077" providerId="AD" clId="Web-{DA702097-9B6C-5F01-D62A-2BBDDC55F31E}" dt="2024-12-13T10:25:02.267" v="0" actId="1076"/>
          <ac:cxnSpMkLst>
            <pc:docMk/>
            <pc:sldMk cId="228035628" sldId="370"/>
            <ac:cxnSpMk id="6" creationId="{DFEB7FFB-C88D-5CF2-DD1F-A714B5C69E1D}"/>
          </ac:cxnSpMkLst>
        </pc:cxnChg>
      </pc:sldChg>
    </pc:docChg>
  </pc:docChgLst>
  <pc:docChgLst>
    <pc:chgData name="Ventura Miro, Oriol" userId="S::oriol.ventura1@alumni.esade.edu::8aa53f84-0187-4c0f-baf6-3b0b6e8bf19a" providerId="AD" clId="Web-{6AA3D741-EEFE-3A22-61DF-8ED6FEECDFF1}"/>
    <pc:docChg chg="addSld delSld modSld sldOrd modSection">
      <pc:chgData name="Ventura Miro, Oriol" userId="S::oriol.ventura1@alumni.esade.edu::8aa53f84-0187-4c0f-baf6-3b0b6e8bf19a" providerId="AD" clId="Web-{6AA3D741-EEFE-3A22-61DF-8ED6FEECDFF1}" dt="2024-12-12T14:31:48.933" v="1354"/>
      <pc:docMkLst>
        <pc:docMk/>
      </pc:docMkLst>
      <pc:sldChg chg="addSp delSp modSp">
        <pc:chgData name="Ventura Miro, Oriol" userId="S::oriol.ventura1@alumni.esade.edu::8aa53f84-0187-4c0f-baf6-3b0b6e8bf19a" providerId="AD" clId="Web-{6AA3D741-EEFE-3A22-61DF-8ED6FEECDFF1}" dt="2024-12-12T14:22:52.430" v="1346" actId="20577"/>
        <pc:sldMkLst>
          <pc:docMk/>
          <pc:sldMk cId="535800073" sldId="354"/>
        </pc:sldMkLst>
        <pc:spChg chg="add mod">
          <ac:chgData name="Ventura Miro, Oriol" userId="S::oriol.ventura1@alumni.esade.edu::8aa53f84-0187-4c0f-baf6-3b0b6e8bf19a" providerId="AD" clId="Web-{6AA3D741-EEFE-3A22-61DF-8ED6FEECDFF1}" dt="2024-12-12T13:33:11.841" v="754" actId="1076"/>
          <ac:spMkLst>
            <pc:docMk/>
            <pc:sldMk cId="535800073" sldId="354"/>
            <ac:spMk id="3" creationId="{6A518256-48DD-CC03-2F16-A4B78FC7197D}"/>
          </ac:spMkLst>
        </pc:spChg>
        <pc:spChg chg="del mod">
          <ac:chgData name="Ventura Miro, Oriol" userId="S::oriol.ventura1@alumni.esade.edu::8aa53f84-0187-4c0f-baf6-3b0b6e8bf19a" providerId="AD" clId="Web-{6AA3D741-EEFE-3A22-61DF-8ED6FEECDFF1}" dt="2024-12-12T09:27:53.588" v="106"/>
          <ac:spMkLst>
            <pc:docMk/>
            <pc:sldMk cId="535800073" sldId="354"/>
            <ac:spMk id="5" creationId="{A0C4FEF0-9F6F-A9AD-EAF5-563F3BC77D20}"/>
          </ac:spMkLst>
        </pc:spChg>
        <pc:spChg chg="add">
          <ac:chgData name="Ventura Miro, Oriol" userId="S::oriol.ventura1@alumni.esade.edu::8aa53f84-0187-4c0f-baf6-3b0b6e8bf19a" providerId="AD" clId="Web-{6AA3D741-EEFE-3A22-61DF-8ED6FEECDFF1}" dt="2024-12-12T13:03:49.967" v="567"/>
          <ac:spMkLst>
            <pc:docMk/>
            <pc:sldMk cId="535800073" sldId="354"/>
            <ac:spMk id="6" creationId="{BA9549D8-5B17-3457-9A52-E87BEBE149BD}"/>
          </ac:spMkLst>
        </pc:spChg>
        <pc:spChg chg="add del mod">
          <ac:chgData name="Ventura Miro, Oriol" userId="S::oriol.ventura1@alumni.esade.edu::8aa53f84-0187-4c0f-baf6-3b0b6e8bf19a" providerId="AD" clId="Web-{6AA3D741-EEFE-3A22-61DF-8ED6FEECDFF1}" dt="2024-12-12T13:11:39.046" v="572"/>
          <ac:spMkLst>
            <pc:docMk/>
            <pc:sldMk cId="535800073" sldId="354"/>
            <ac:spMk id="8" creationId="{698F5FB0-A039-E861-1908-819CDD28593C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3:47:43.825" v="814" actId="20577"/>
          <ac:spMkLst>
            <pc:docMk/>
            <pc:sldMk cId="535800073" sldId="354"/>
            <ac:spMk id="15" creationId="{7105F531-C0A8-E812-655D-63CB5C6C86BB}"/>
          </ac:spMkLst>
        </pc:spChg>
        <pc:spChg chg="mod">
          <ac:chgData name="Ventura Miro, Oriol" userId="S::oriol.ventura1@alumni.esade.edu::8aa53f84-0187-4c0f-baf6-3b0b6e8bf19a" providerId="AD" clId="Web-{6AA3D741-EEFE-3A22-61DF-8ED6FEECDFF1}" dt="2024-12-12T09:21:47.622" v="15" actId="20577"/>
          <ac:spMkLst>
            <pc:docMk/>
            <pc:sldMk cId="535800073" sldId="354"/>
            <ac:spMk id="18" creationId="{A60E7F32-52F6-8AFC-FEC3-F10A02A334F0}"/>
          </ac:spMkLst>
        </pc:spChg>
        <pc:spChg chg="del">
          <ac:chgData name="Ventura Miro, Oriol" userId="S::oriol.ventura1@alumni.esade.edu::8aa53f84-0187-4c0f-baf6-3b0b6e8bf19a" providerId="AD" clId="Web-{6AA3D741-EEFE-3A22-61DF-8ED6FEECDFF1}" dt="2024-12-12T13:03:49.201" v="564"/>
          <ac:spMkLst>
            <pc:docMk/>
            <pc:sldMk cId="535800073" sldId="354"/>
            <ac:spMk id="19" creationId="{0995395C-26E3-D270-EF07-87B42ED5D5F5}"/>
          </ac:spMkLst>
        </pc:spChg>
        <pc:spChg chg="del">
          <ac:chgData name="Ventura Miro, Oriol" userId="S::oriol.ventura1@alumni.esade.edu::8aa53f84-0187-4c0f-baf6-3b0b6e8bf19a" providerId="AD" clId="Web-{6AA3D741-EEFE-3A22-61DF-8ED6FEECDFF1}" dt="2024-12-12T13:03:49.201" v="563"/>
          <ac:spMkLst>
            <pc:docMk/>
            <pc:sldMk cId="535800073" sldId="354"/>
            <ac:spMk id="20" creationId="{F5EA9CFA-7047-FF29-EE7C-713CAE6E6D5D}"/>
          </ac:spMkLst>
        </pc:spChg>
        <pc:spChg chg="del mod">
          <ac:chgData name="Ventura Miro, Oriol" userId="S::oriol.ventura1@alumni.esade.edu::8aa53f84-0187-4c0f-baf6-3b0b6e8bf19a" providerId="AD" clId="Web-{6AA3D741-EEFE-3A22-61DF-8ED6FEECDFF1}" dt="2024-12-12T09:27:58.619" v="108"/>
          <ac:spMkLst>
            <pc:docMk/>
            <pc:sldMk cId="535800073" sldId="354"/>
            <ac:spMk id="21" creationId="{344F9D75-B2AF-BE5F-59EB-2768002EE7CE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19:09.172" v="1273" actId="1076"/>
          <ac:spMkLst>
            <pc:docMk/>
            <pc:sldMk cId="535800073" sldId="354"/>
            <ac:spMk id="21" creationId="{4286F6D8-4564-D9DB-1209-495520D2A7E9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22:52.430" v="1346" actId="20577"/>
          <ac:spMkLst>
            <pc:docMk/>
            <pc:sldMk cId="535800073" sldId="354"/>
            <ac:spMk id="50" creationId="{D42AB7B5-018A-CA93-0B62-B16FAED19B97}"/>
          </ac:spMkLst>
        </pc:spChg>
        <pc:graphicFrameChg chg="add del mod">
          <ac:chgData name="Ventura Miro, Oriol" userId="S::oriol.ventura1@alumni.esade.edu::8aa53f84-0187-4c0f-baf6-3b0b6e8bf19a" providerId="AD" clId="Web-{6AA3D741-EEFE-3A22-61DF-8ED6FEECDFF1}" dt="2024-12-12T13:50:20.909" v="853"/>
          <ac:graphicFrameMkLst>
            <pc:docMk/>
            <pc:sldMk cId="535800073" sldId="354"/>
            <ac:graphicFrameMk id="28" creationId="{AF39142D-32B2-7B61-172D-C2845404C465}"/>
          </ac:graphicFrameMkLst>
        </pc:graphicFrameChg>
        <pc:graphicFrameChg chg="add del mod">
          <ac:chgData name="Ventura Miro, Oriol" userId="S::oriol.ventura1@alumni.esade.edu::8aa53f84-0187-4c0f-baf6-3b0b6e8bf19a" providerId="AD" clId="Web-{6AA3D741-EEFE-3A22-61DF-8ED6FEECDFF1}" dt="2024-12-12T13:50:20.909" v="852"/>
          <ac:graphicFrameMkLst>
            <pc:docMk/>
            <pc:sldMk cId="535800073" sldId="354"/>
            <ac:graphicFrameMk id="30" creationId="{F3595E48-3604-5C48-AA0A-AF0AEBDC6F16}"/>
          </ac:graphicFrameMkLst>
        </pc:graphicFrameChg>
        <pc:graphicFrameChg chg="add del mod">
          <ac:chgData name="Ventura Miro, Oriol" userId="S::oriol.ventura1@alumni.esade.edu::8aa53f84-0187-4c0f-baf6-3b0b6e8bf19a" providerId="AD" clId="Web-{6AA3D741-EEFE-3A22-61DF-8ED6FEECDFF1}" dt="2024-12-12T13:50:20.909" v="851"/>
          <ac:graphicFrameMkLst>
            <pc:docMk/>
            <pc:sldMk cId="535800073" sldId="354"/>
            <ac:graphicFrameMk id="32" creationId="{1C0A9AF2-F52E-D27C-0602-948508EB4F57}"/>
          </ac:graphicFrameMkLst>
        </pc:graphicFrameChg>
        <pc:graphicFrameChg chg="add del mod">
          <ac:chgData name="Ventura Miro, Oriol" userId="S::oriol.ventura1@alumni.esade.edu::8aa53f84-0187-4c0f-baf6-3b0b6e8bf19a" providerId="AD" clId="Web-{6AA3D741-EEFE-3A22-61DF-8ED6FEECDFF1}" dt="2024-12-12T13:50:20.909" v="850"/>
          <ac:graphicFrameMkLst>
            <pc:docMk/>
            <pc:sldMk cId="535800073" sldId="354"/>
            <ac:graphicFrameMk id="34" creationId="{C5D22122-5097-7D2B-4F2A-8F355E386BD2}"/>
          </ac:graphicFrameMkLst>
        </pc:graphicFrameChg>
        <pc:graphicFrameChg chg="add del mod">
          <ac:chgData name="Ventura Miro, Oriol" userId="S::oriol.ventura1@alumni.esade.edu::8aa53f84-0187-4c0f-baf6-3b0b6e8bf19a" providerId="AD" clId="Web-{6AA3D741-EEFE-3A22-61DF-8ED6FEECDFF1}" dt="2024-12-12T13:50:20.909" v="849"/>
          <ac:graphicFrameMkLst>
            <pc:docMk/>
            <pc:sldMk cId="535800073" sldId="354"/>
            <ac:graphicFrameMk id="36" creationId="{B2DF9C34-FA57-886E-86A8-2D8FB8F72AFF}"/>
          </ac:graphicFrameMkLst>
        </pc:graphicFrameChg>
        <pc:graphicFrameChg chg="add del mod">
          <ac:chgData name="Ventura Miro, Oriol" userId="S::oriol.ventura1@alumni.esade.edu::8aa53f84-0187-4c0f-baf6-3b0b6e8bf19a" providerId="AD" clId="Web-{6AA3D741-EEFE-3A22-61DF-8ED6FEECDFF1}" dt="2024-12-12T13:50:20.909" v="848"/>
          <ac:graphicFrameMkLst>
            <pc:docMk/>
            <pc:sldMk cId="535800073" sldId="354"/>
            <ac:graphicFrameMk id="38" creationId="{1878935C-DBFF-6401-84BA-A3F145C392EF}"/>
          </ac:graphicFrameMkLst>
        </pc:graphicFrameChg>
        <pc:graphicFrameChg chg="add del mod">
          <ac:chgData name="Ventura Miro, Oriol" userId="S::oriol.ventura1@alumni.esade.edu::8aa53f84-0187-4c0f-baf6-3b0b6e8bf19a" providerId="AD" clId="Web-{6AA3D741-EEFE-3A22-61DF-8ED6FEECDFF1}" dt="2024-12-12T13:50:20.909" v="847"/>
          <ac:graphicFrameMkLst>
            <pc:docMk/>
            <pc:sldMk cId="535800073" sldId="354"/>
            <ac:graphicFrameMk id="40" creationId="{D186A5FD-B2A8-2206-FE24-BEF03B13C8E0}"/>
          </ac:graphicFrameMkLst>
        </pc:graphicFrameChg>
        <pc:graphicFrameChg chg="add del mod">
          <ac:chgData name="Ventura Miro, Oriol" userId="S::oriol.ventura1@alumni.esade.edu::8aa53f84-0187-4c0f-baf6-3b0b6e8bf19a" providerId="AD" clId="Web-{6AA3D741-EEFE-3A22-61DF-8ED6FEECDFF1}" dt="2024-12-12T13:50:20.909" v="846"/>
          <ac:graphicFrameMkLst>
            <pc:docMk/>
            <pc:sldMk cId="535800073" sldId="354"/>
            <ac:graphicFrameMk id="42" creationId="{FBE7E057-EDCD-B30B-BA82-EA26ACB29874}"/>
          </ac:graphicFrameMkLst>
        </pc:graphicFrameChg>
        <pc:graphicFrameChg chg="add del mod">
          <ac:chgData name="Ventura Miro, Oriol" userId="S::oriol.ventura1@alumni.esade.edu::8aa53f84-0187-4c0f-baf6-3b0b6e8bf19a" providerId="AD" clId="Web-{6AA3D741-EEFE-3A22-61DF-8ED6FEECDFF1}" dt="2024-12-12T13:50:20.909" v="845"/>
          <ac:graphicFrameMkLst>
            <pc:docMk/>
            <pc:sldMk cId="535800073" sldId="354"/>
            <ac:graphicFrameMk id="44" creationId="{EF850D05-8B6D-4FE4-B2E1-ED7919C122DA}"/>
          </ac:graphicFrameMkLst>
        </pc:graphicFrameChg>
        <pc:graphicFrameChg chg="add del mod">
          <ac:chgData name="Ventura Miro, Oriol" userId="S::oriol.ventura1@alumni.esade.edu::8aa53f84-0187-4c0f-baf6-3b0b6e8bf19a" providerId="AD" clId="Web-{6AA3D741-EEFE-3A22-61DF-8ED6FEECDFF1}" dt="2024-12-12T13:50:20.909" v="844"/>
          <ac:graphicFrameMkLst>
            <pc:docMk/>
            <pc:sldMk cId="535800073" sldId="354"/>
            <ac:graphicFrameMk id="46" creationId="{533258C7-FA52-7DEE-95EA-E5A05668ABE6}"/>
          </ac:graphicFrameMkLst>
        </pc:graphicFrameChg>
        <pc:graphicFrameChg chg="add del mod">
          <ac:chgData name="Ventura Miro, Oriol" userId="S::oriol.ventura1@alumni.esade.edu::8aa53f84-0187-4c0f-baf6-3b0b6e8bf19a" providerId="AD" clId="Web-{6AA3D741-EEFE-3A22-61DF-8ED6FEECDFF1}" dt="2024-12-12T13:50:20.909" v="843"/>
          <ac:graphicFrameMkLst>
            <pc:docMk/>
            <pc:sldMk cId="535800073" sldId="354"/>
            <ac:graphicFrameMk id="48" creationId="{011A684C-4C05-12C8-1EC2-2F2EC795982E}"/>
          </ac:graphicFrameMkLst>
        </pc:graphicFrameChg>
        <pc:graphicFrameChg chg="add mod modGraphic">
          <ac:chgData name="Ventura Miro, Oriol" userId="S::oriol.ventura1@alumni.esade.edu::8aa53f84-0187-4c0f-baf6-3b0b6e8bf19a" providerId="AD" clId="Web-{6AA3D741-EEFE-3A22-61DF-8ED6FEECDFF1}" dt="2024-12-12T14:19:21.532" v="1296"/>
          <ac:graphicFrameMkLst>
            <pc:docMk/>
            <pc:sldMk cId="535800073" sldId="354"/>
            <ac:graphicFrameMk id="49" creationId="{5FE0BDF4-1D4A-0CDB-AC57-DE7CE425251E}"/>
          </ac:graphicFrameMkLst>
        </pc:graphicFrameChg>
        <pc:picChg chg="add mod">
          <ac:chgData name="Ventura Miro, Oriol" userId="S::oriol.ventura1@alumni.esade.edu::8aa53f84-0187-4c0f-baf6-3b0b6e8bf19a" providerId="AD" clId="Web-{6AA3D741-EEFE-3A22-61DF-8ED6FEECDFF1}" dt="2024-12-12T13:33:32.217" v="760" actId="1076"/>
          <ac:picMkLst>
            <pc:docMk/>
            <pc:sldMk cId="535800073" sldId="354"/>
            <ac:picMk id="13" creationId="{CA1E7436-3F36-05EE-C17D-491B576DCD62}"/>
          </ac:picMkLst>
        </pc:picChg>
        <pc:picChg chg="add del mod">
          <ac:chgData name="Ventura Miro, Oriol" userId="S::oriol.ventura1@alumni.esade.edu::8aa53f84-0187-4c0f-baf6-3b0b6e8bf19a" providerId="AD" clId="Web-{6AA3D741-EEFE-3A22-61DF-8ED6FEECDFF1}" dt="2024-12-12T13:29:31.130" v="587"/>
          <ac:picMkLst>
            <pc:docMk/>
            <pc:sldMk cId="535800073" sldId="354"/>
            <ac:picMk id="16" creationId="{AEBA2B47-BD29-C2D1-3D56-EA9A527FF061}"/>
          </ac:picMkLst>
        </pc:picChg>
        <pc:picChg chg="del">
          <ac:chgData name="Ventura Miro, Oriol" userId="S::oriol.ventura1@alumni.esade.edu::8aa53f84-0187-4c0f-baf6-3b0b6e8bf19a" providerId="AD" clId="Web-{6AA3D741-EEFE-3A22-61DF-8ED6FEECDFF1}" dt="2024-12-12T13:03:49.201" v="562"/>
          <ac:picMkLst>
            <pc:docMk/>
            <pc:sldMk cId="535800073" sldId="354"/>
            <ac:picMk id="22" creationId="{4A1FBD08-E0F1-5755-D45E-7C47BC371254}"/>
          </ac:picMkLst>
        </pc:picChg>
        <pc:picChg chg="del">
          <ac:chgData name="Ventura Miro, Oriol" userId="S::oriol.ventura1@alumni.esade.edu::8aa53f84-0187-4c0f-baf6-3b0b6e8bf19a" providerId="AD" clId="Web-{6AA3D741-EEFE-3A22-61DF-8ED6FEECDFF1}" dt="2024-12-12T13:03:49.201" v="561"/>
          <ac:picMkLst>
            <pc:docMk/>
            <pc:sldMk cId="535800073" sldId="354"/>
            <ac:picMk id="23" creationId="{4758E4A4-A234-4F34-EFFC-3BF853989742}"/>
          </ac:picMkLst>
        </pc:picChg>
        <pc:picChg chg="add del mod">
          <ac:chgData name="Ventura Miro, Oriol" userId="S::oriol.ventura1@alumni.esade.edu::8aa53f84-0187-4c0f-baf6-3b0b6e8bf19a" providerId="AD" clId="Web-{6AA3D741-EEFE-3A22-61DF-8ED6FEECDFF1}" dt="2024-12-12T13:47:01.558" v="809"/>
          <ac:picMkLst>
            <pc:docMk/>
            <pc:sldMk cId="535800073" sldId="354"/>
            <ac:picMk id="24" creationId="{29E0B609-0215-DAD5-994E-7240961C727D}"/>
          </ac:picMkLst>
        </pc:picChg>
        <pc:picChg chg="del mod">
          <ac:chgData name="Ventura Miro, Oriol" userId="S::oriol.ventura1@alumni.esade.edu::8aa53f84-0187-4c0f-baf6-3b0b6e8bf19a" providerId="AD" clId="Web-{6AA3D741-EEFE-3A22-61DF-8ED6FEECDFF1}" dt="2024-12-12T09:27:55.338" v="107"/>
          <ac:picMkLst>
            <pc:docMk/>
            <pc:sldMk cId="535800073" sldId="354"/>
            <ac:picMk id="24" creationId="{E5721FE2-F937-4183-1ACF-D0AF64787E9E}"/>
          </ac:picMkLst>
        </pc:picChg>
        <pc:picChg chg="add del mod">
          <ac:chgData name="Ventura Miro, Oriol" userId="S::oriol.ventura1@alumni.esade.edu::8aa53f84-0187-4c0f-baf6-3b0b6e8bf19a" providerId="AD" clId="Web-{6AA3D741-EEFE-3A22-61DF-8ED6FEECDFF1}" dt="2024-12-12T13:49:01.500" v="825"/>
          <ac:picMkLst>
            <pc:docMk/>
            <pc:sldMk cId="535800073" sldId="354"/>
            <ac:picMk id="25" creationId="{FDD3D6F4-6C9C-DC3A-DFDE-29D06577E08B}"/>
          </ac:picMkLst>
        </pc:picChg>
        <pc:picChg chg="add del mod">
          <ac:chgData name="Ventura Miro, Oriol" userId="S::oriol.ventura1@alumni.esade.edu::8aa53f84-0187-4c0f-baf6-3b0b6e8bf19a" providerId="AD" clId="Web-{6AA3D741-EEFE-3A22-61DF-8ED6FEECDFF1}" dt="2024-12-12T13:49:36.235" v="831"/>
          <ac:picMkLst>
            <pc:docMk/>
            <pc:sldMk cId="535800073" sldId="354"/>
            <ac:picMk id="26" creationId="{D6AC0373-5EE4-E38E-DAA6-E83CA521F71D}"/>
          </ac:picMkLst>
        </pc:picChg>
        <pc:cxnChg chg="del">
          <ac:chgData name="Ventura Miro, Oriol" userId="S::oriol.ventura1@alumni.esade.edu::8aa53f84-0187-4c0f-baf6-3b0b6e8bf19a" providerId="AD" clId="Web-{6AA3D741-EEFE-3A22-61DF-8ED6FEECDFF1}" dt="2024-12-12T13:03:49.217" v="565"/>
          <ac:cxnSpMkLst>
            <pc:docMk/>
            <pc:sldMk cId="535800073" sldId="354"/>
            <ac:cxnSpMk id="12" creationId="{E87D1761-EF0B-FD6B-56F9-0B97416FD86F}"/>
          </ac:cxnSpMkLst>
        </pc:cxnChg>
      </pc:sldChg>
      <pc:sldChg chg="addSp delSp modSp add ord replId">
        <pc:chgData name="Ventura Miro, Oriol" userId="S::oriol.ventura1@alumni.esade.edu::8aa53f84-0187-4c0f-baf6-3b0b6e8bf19a" providerId="AD" clId="Web-{6AA3D741-EEFE-3A22-61DF-8ED6FEECDFF1}" dt="2024-12-12T14:31:48.933" v="1354"/>
        <pc:sldMkLst>
          <pc:docMk/>
          <pc:sldMk cId="4109878281" sldId="356"/>
        </pc:sldMkLst>
        <pc:spChg chg="add mod">
          <ac:chgData name="Ventura Miro, Oriol" userId="S::oriol.ventura1@alumni.esade.edu::8aa53f84-0187-4c0f-baf6-3b0b6e8bf19a" providerId="AD" clId="Web-{6AA3D741-EEFE-3A22-61DF-8ED6FEECDFF1}" dt="2024-12-12T14:02:35.653" v="1253" actId="1076"/>
          <ac:spMkLst>
            <pc:docMk/>
            <pc:sldMk cId="4109878281" sldId="356"/>
            <ac:spMk id="2" creationId="{8A2EC859-C64E-D417-A171-E3DF257AA5B6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31:42.949" v="1353"/>
          <ac:spMkLst>
            <pc:docMk/>
            <pc:sldMk cId="4109878281" sldId="356"/>
            <ac:spMk id="8" creationId="{813D5C5F-2020-B1F4-885E-B2A852645755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02:35.653" v="1249" actId="1076"/>
          <ac:spMkLst>
            <pc:docMk/>
            <pc:sldMk cId="4109878281" sldId="356"/>
            <ac:spMk id="9" creationId="{B4F42807-BAD7-DE5C-1E05-D12A17E45DBE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02:35.653" v="1248" actId="1076"/>
          <ac:spMkLst>
            <pc:docMk/>
            <pc:sldMk cId="4109878281" sldId="356"/>
            <ac:spMk id="13" creationId="{4FDBD261-A4B8-69AF-AD7F-AABC61BE19CF}"/>
          </ac:spMkLst>
        </pc:spChg>
        <pc:spChg chg="add del">
          <ac:chgData name="Ventura Miro, Oriol" userId="S::oriol.ventura1@alumni.esade.edu::8aa53f84-0187-4c0f-baf6-3b0b6e8bf19a" providerId="AD" clId="Web-{6AA3D741-EEFE-3A22-61DF-8ED6FEECDFF1}" dt="2024-12-12T10:50:29.139" v="413"/>
          <ac:spMkLst>
            <pc:docMk/>
            <pc:sldMk cId="4109878281" sldId="356"/>
            <ac:spMk id="14" creationId="{57054503-A9D0-0B46-61C5-3365ACA30395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17:23.372" v="1268" actId="1076"/>
          <ac:spMkLst>
            <pc:docMk/>
            <pc:sldMk cId="4109878281" sldId="356"/>
            <ac:spMk id="14" creationId="{B41697B7-9D59-5120-0605-9BBE786535CE}"/>
          </ac:spMkLst>
        </pc:spChg>
        <pc:spChg chg="add del mod">
          <ac:chgData name="Ventura Miro, Oriol" userId="S::oriol.ventura1@alumni.esade.edu::8aa53f84-0187-4c0f-baf6-3b0b6e8bf19a" providerId="AD" clId="Web-{6AA3D741-EEFE-3A22-61DF-8ED6FEECDFF1}" dt="2024-12-12T10:55:01.897" v="447"/>
          <ac:spMkLst>
            <pc:docMk/>
            <pc:sldMk cId="4109878281" sldId="356"/>
            <ac:spMk id="15" creationId="{46A4CDD5-BD58-80E7-85C8-AACE42CE67D1}"/>
          </ac:spMkLst>
        </pc:spChg>
        <pc:spChg chg="add del mod">
          <ac:chgData name="Ventura Miro, Oriol" userId="S::oriol.ventura1@alumni.esade.edu::8aa53f84-0187-4c0f-baf6-3b0b6e8bf19a" providerId="AD" clId="Web-{6AA3D741-EEFE-3A22-61DF-8ED6FEECDFF1}" dt="2024-12-12T10:55:01.241" v="446"/>
          <ac:spMkLst>
            <pc:docMk/>
            <pc:sldMk cId="4109878281" sldId="356"/>
            <ac:spMk id="16" creationId="{4210AB81-4A4B-2A49-BCE2-FF48755AE7A4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18:55.344" v="1272" actId="1076"/>
          <ac:spMkLst>
            <pc:docMk/>
            <pc:sldMk cId="4109878281" sldId="356"/>
            <ac:spMk id="16" creationId="{F28C6A65-B324-3870-DBCF-FD676A778A28}"/>
          </ac:spMkLst>
        </pc:spChg>
        <pc:spChg chg="add del mod">
          <ac:chgData name="Ventura Miro, Oriol" userId="S::oriol.ventura1@alumni.esade.edu::8aa53f84-0187-4c0f-baf6-3b0b6e8bf19a" providerId="AD" clId="Web-{6AA3D741-EEFE-3A22-61DF-8ED6FEECDFF1}" dt="2024-12-12T10:55:00.303" v="445"/>
          <ac:spMkLst>
            <pc:docMk/>
            <pc:sldMk cId="4109878281" sldId="356"/>
            <ac:spMk id="17" creationId="{9A9C1D9B-3F51-F9BA-F5FF-C8126C77F62E}"/>
          </ac:spMkLst>
        </pc:spChg>
        <pc:spChg chg="mod">
          <ac:chgData name="Ventura Miro, Oriol" userId="S::oriol.ventura1@alumni.esade.edu::8aa53f84-0187-4c0f-baf6-3b0b6e8bf19a" providerId="AD" clId="Web-{6AA3D741-EEFE-3A22-61DF-8ED6FEECDFF1}" dt="2024-12-12T09:27:49.557" v="105" actId="20577"/>
          <ac:spMkLst>
            <pc:docMk/>
            <pc:sldMk cId="4109878281" sldId="356"/>
            <ac:spMk id="18" creationId="{A60E7F32-52F6-8AFC-FEC3-F10A02A334F0}"/>
          </ac:spMkLst>
        </pc:spChg>
        <pc:spChg chg="del mod">
          <ac:chgData name="Ventura Miro, Oriol" userId="S::oriol.ventura1@alumni.esade.edu::8aa53f84-0187-4c0f-baf6-3b0b6e8bf19a" providerId="AD" clId="Web-{6AA3D741-EEFE-3A22-61DF-8ED6FEECDFF1}" dt="2024-12-12T09:47:42.206" v="117"/>
          <ac:spMkLst>
            <pc:docMk/>
            <pc:sldMk cId="4109878281" sldId="356"/>
            <ac:spMk id="19" creationId="{0995395C-26E3-D270-EF07-87B42ED5D5F5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23:46.854" v="1349"/>
          <ac:spMkLst>
            <pc:docMk/>
            <pc:sldMk cId="4109878281" sldId="356"/>
            <ac:spMk id="19" creationId="{DFC9D74F-A708-0CBD-04F8-58450F442F57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23:49.651" v="1350"/>
          <ac:spMkLst>
            <pc:docMk/>
            <pc:sldMk cId="4109878281" sldId="356"/>
            <ac:spMk id="20" creationId="{6810300B-619A-20E9-9766-C2DEB3EF0AE2}"/>
          </ac:spMkLst>
        </pc:spChg>
        <pc:spChg chg="del">
          <ac:chgData name="Ventura Miro, Oriol" userId="S::oriol.ventura1@alumni.esade.edu::8aa53f84-0187-4c0f-baf6-3b0b6e8bf19a" providerId="AD" clId="Web-{6AA3D741-EEFE-3A22-61DF-8ED6FEECDFF1}" dt="2024-12-12T09:47:26.503" v="111"/>
          <ac:spMkLst>
            <pc:docMk/>
            <pc:sldMk cId="4109878281" sldId="356"/>
            <ac:spMk id="20" creationId="{F5EA9CFA-7047-FF29-EE7C-713CAE6E6D5D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23:40.026" v="1347"/>
          <ac:spMkLst>
            <pc:docMk/>
            <pc:sldMk cId="4109878281" sldId="356"/>
            <ac:spMk id="22" creationId="{CD3F8932-0C87-C52D-B4BD-52CE087EC774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31:48.933" v="1354"/>
          <ac:spMkLst>
            <pc:docMk/>
            <pc:sldMk cId="4109878281" sldId="356"/>
            <ac:spMk id="23" creationId="{E25CF5D0-E040-6049-AEF7-0F59CC3034B9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02:35.653" v="1242" actId="1076"/>
          <ac:spMkLst>
            <pc:docMk/>
            <pc:sldMk cId="4109878281" sldId="356"/>
            <ac:spMk id="25" creationId="{4E86E0C9-3B08-BAB5-60BE-F4883C45FEC8}"/>
          </ac:spMkLst>
        </pc:spChg>
        <pc:spChg chg="add mod">
          <ac:chgData name="Ventura Miro, Oriol" userId="S::oriol.ventura1@alumni.esade.edu::8aa53f84-0187-4c0f-baf6-3b0b6e8bf19a" providerId="AD" clId="Web-{6AA3D741-EEFE-3A22-61DF-8ED6FEECDFF1}" dt="2024-12-12T14:02:35.653" v="1241" actId="1076"/>
          <ac:spMkLst>
            <pc:docMk/>
            <pc:sldMk cId="4109878281" sldId="356"/>
            <ac:spMk id="26" creationId="{71D9943D-64EF-A30C-352E-8A3D2BFB6449}"/>
          </ac:spMkLst>
        </pc:spChg>
        <pc:picChg chg="add mod">
          <ac:chgData name="Ventura Miro, Oriol" userId="S::oriol.ventura1@alumni.esade.edu::8aa53f84-0187-4c0f-baf6-3b0b6e8bf19a" providerId="AD" clId="Web-{6AA3D741-EEFE-3A22-61DF-8ED6FEECDFF1}" dt="2024-12-12T14:02:35.653" v="1252" actId="1076"/>
          <ac:picMkLst>
            <pc:docMk/>
            <pc:sldMk cId="4109878281" sldId="356"/>
            <ac:picMk id="3" creationId="{82E574CB-622D-597B-BC7C-524BE989EC78}"/>
          </ac:picMkLst>
        </pc:picChg>
        <pc:picChg chg="add mod">
          <ac:chgData name="Ventura Miro, Oriol" userId="S::oriol.ventura1@alumni.esade.edu::8aa53f84-0187-4c0f-baf6-3b0b6e8bf19a" providerId="AD" clId="Web-{6AA3D741-EEFE-3A22-61DF-8ED6FEECDFF1}" dt="2024-12-12T14:02:35.653" v="1251" actId="1076"/>
          <ac:picMkLst>
            <pc:docMk/>
            <pc:sldMk cId="4109878281" sldId="356"/>
            <ac:picMk id="6" creationId="{233D3E83-4BFB-BB4D-57C1-7A9BE233E184}"/>
          </ac:picMkLst>
        </pc:picChg>
        <pc:picChg chg="add mod">
          <ac:chgData name="Ventura Miro, Oriol" userId="S::oriol.ventura1@alumni.esade.edu::8aa53f84-0187-4c0f-baf6-3b0b6e8bf19a" providerId="AD" clId="Web-{6AA3D741-EEFE-3A22-61DF-8ED6FEECDFF1}" dt="2024-12-12T14:02:35.653" v="1250" actId="1076"/>
          <ac:picMkLst>
            <pc:docMk/>
            <pc:sldMk cId="4109878281" sldId="356"/>
            <ac:picMk id="7" creationId="{F4552494-1055-867D-7354-F5338CB61D88}"/>
          </ac:picMkLst>
        </pc:picChg>
        <pc:picChg chg="del">
          <ac:chgData name="Ventura Miro, Oriol" userId="S::oriol.ventura1@alumni.esade.edu::8aa53f84-0187-4c0f-baf6-3b0b6e8bf19a" providerId="AD" clId="Web-{6AA3D741-EEFE-3A22-61DF-8ED6FEECDFF1}" dt="2024-12-12T09:47:30.050" v="112"/>
          <ac:picMkLst>
            <pc:docMk/>
            <pc:sldMk cId="4109878281" sldId="356"/>
            <ac:picMk id="22" creationId="{4A1FBD08-E0F1-5755-D45E-7C47BC371254}"/>
          </ac:picMkLst>
        </pc:picChg>
        <pc:picChg chg="del">
          <ac:chgData name="Ventura Miro, Oriol" userId="S::oriol.ventura1@alumni.esade.edu::8aa53f84-0187-4c0f-baf6-3b0b6e8bf19a" providerId="AD" clId="Web-{6AA3D741-EEFE-3A22-61DF-8ED6FEECDFF1}" dt="2024-12-12T09:47:26.503" v="110"/>
          <ac:picMkLst>
            <pc:docMk/>
            <pc:sldMk cId="4109878281" sldId="356"/>
            <ac:picMk id="23" creationId="{4758E4A4-A234-4F34-EFFC-3BF853989742}"/>
          </ac:picMkLst>
        </pc:picChg>
        <pc:picChg chg="add mod">
          <ac:chgData name="Ventura Miro, Oriol" userId="S::oriol.ventura1@alumni.esade.edu::8aa53f84-0187-4c0f-baf6-3b0b6e8bf19a" providerId="AD" clId="Web-{6AA3D741-EEFE-3A22-61DF-8ED6FEECDFF1}" dt="2024-12-12T14:18:51.422" v="1271" actId="1076"/>
          <ac:picMkLst>
            <pc:docMk/>
            <pc:sldMk cId="4109878281" sldId="356"/>
            <ac:picMk id="27" creationId="{5F788EE7-78AB-B8C0-C8FF-06935ACC8F9D}"/>
          </ac:picMkLst>
        </pc:picChg>
        <pc:cxnChg chg="add del mod">
          <ac:chgData name="Ventura Miro, Oriol" userId="S::oriol.ventura1@alumni.esade.edu::8aa53f84-0187-4c0f-baf6-3b0b6e8bf19a" providerId="AD" clId="Web-{6AA3D741-EEFE-3A22-61DF-8ED6FEECDFF1}" dt="2024-12-12T10:03:54.631" v="298"/>
          <ac:cxnSpMkLst>
            <pc:docMk/>
            <pc:sldMk cId="4109878281" sldId="356"/>
            <ac:cxnSpMk id="8" creationId="{D575F0E9-5499-6868-10AD-C8C1A99DC425}"/>
          </ac:cxnSpMkLst>
        </pc:cxnChg>
        <pc:cxnChg chg="del">
          <ac:chgData name="Ventura Miro, Oriol" userId="S::oriol.ventura1@alumni.esade.edu::8aa53f84-0187-4c0f-baf6-3b0b6e8bf19a" providerId="AD" clId="Web-{6AA3D741-EEFE-3A22-61DF-8ED6FEECDFF1}" dt="2024-12-12T09:47:22.893" v="109"/>
          <ac:cxnSpMkLst>
            <pc:docMk/>
            <pc:sldMk cId="4109878281" sldId="356"/>
            <ac:cxnSpMk id="12" creationId="{E87D1761-EF0B-FD6B-56F9-0B97416FD86F}"/>
          </ac:cxnSpMkLst>
        </pc:cxnChg>
        <pc:cxnChg chg="add del mod">
          <ac:chgData name="Ventura Miro, Oriol" userId="S::oriol.ventura1@alumni.esade.edu::8aa53f84-0187-4c0f-baf6-3b0b6e8bf19a" providerId="AD" clId="Web-{6AA3D741-EEFE-3A22-61DF-8ED6FEECDFF1}" dt="2024-12-12T10:03:52.631" v="297"/>
          <ac:cxnSpMkLst>
            <pc:docMk/>
            <pc:sldMk cId="4109878281" sldId="356"/>
            <ac:cxnSpMk id="14" creationId="{09707CC4-7A25-1092-9D6F-BE12EBF7F8C8}"/>
          </ac:cxnSpMkLst>
        </pc:cxnChg>
      </pc:sldChg>
      <pc:sldChg chg="add del">
        <pc:chgData name="Ventura Miro, Oriol" userId="S::oriol.ventura1@alumni.esade.edu::8aa53f84-0187-4c0f-baf6-3b0b6e8bf19a" providerId="AD" clId="Web-{6AA3D741-EEFE-3A22-61DF-8ED6FEECDFF1}" dt="2024-12-12T10:58:36.544" v="518"/>
        <pc:sldMkLst>
          <pc:docMk/>
          <pc:sldMk cId="2989486245" sldId="357"/>
        </pc:sldMkLst>
      </pc:sldChg>
    </pc:docChg>
  </pc:docChgLst>
  <pc:docChgLst>
    <pc:chgData name="Tan, Darren Darius Jia Wei" userId="e0d2cab5-f068-49ea-8184-2c1abd2df5a0" providerId="ADAL" clId="{B5A95AE1-D03A-49C4-BD1C-7F1C98353D33}"/>
    <pc:docChg chg="undo custSel addSld delSld modSld sldOrd addSection delSection modSection">
      <pc:chgData name="Tan, Darren Darius Jia Wei" userId="e0d2cab5-f068-49ea-8184-2c1abd2df5a0" providerId="ADAL" clId="{B5A95AE1-D03A-49C4-BD1C-7F1C98353D33}" dt="2024-12-13T10:49:47.716" v="1912" actId="1036"/>
      <pc:docMkLst>
        <pc:docMk/>
      </pc:docMkLst>
      <pc:sldChg chg="ord">
        <pc:chgData name="Tan, Darren Darius Jia Wei" userId="e0d2cab5-f068-49ea-8184-2c1abd2df5a0" providerId="ADAL" clId="{B5A95AE1-D03A-49C4-BD1C-7F1C98353D33}" dt="2024-12-11T14:18:23.201" v="3"/>
        <pc:sldMkLst>
          <pc:docMk/>
          <pc:sldMk cId="527606076" sldId="302"/>
        </pc:sldMkLst>
      </pc:sldChg>
      <pc:sldChg chg="ord">
        <pc:chgData name="Tan, Darren Darius Jia Wei" userId="e0d2cab5-f068-49ea-8184-2c1abd2df5a0" providerId="ADAL" clId="{B5A95AE1-D03A-49C4-BD1C-7F1C98353D33}" dt="2024-12-11T16:45:41.834" v="370"/>
        <pc:sldMkLst>
          <pc:docMk/>
          <pc:sldMk cId="703514257" sldId="303"/>
        </pc:sldMkLst>
      </pc:sldChg>
      <pc:sldChg chg="addSp delSp modSp mod ord">
        <pc:chgData name="Tan, Darren Darius Jia Wei" userId="e0d2cab5-f068-49ea-8184-2c1abd2df5a0" providerId="ADAL" clId="{B5A95AE1-D03A-49C4-BD1C-7F1C98353D33}" dt="2024-12-12T17:45:11.696" v="1870" actId="20577"/>
        <pc:sldMkLst>
          <pc:docMk/>
          <pc:sldMk cId="896939885" sldId="305"/>
        </pc:sldMkLst>
        <pc:spChg chg="del">
          <ac:chgData name="Tan, Darren Darius Jia Wei" userId="e0d2cab5-f068-49ea-8184-2c1abd2df5a0" providerId="ADAL" clId="{B5A95AE1-D03A-49C4-BD1C-7F1C98353D33}" dt="2024-12-11T16:40:33.489" v="55" actId="478"/>
          <ac:spMkLst>
            <pc:docMk/>
            <pc:sldMk cId="896939885" sldId="305"/>
            <ac:spMk id="3" creationId="{00000000-0000-0000-0000-000000000000}"/>
          </ac:spMkLst>
        </pc:spChg>
        <pc:spChg chg="del mod">
          <ac:chgData name="Tan, Darren Darius Jia Wei" userId="e0d2cab5-f068-49ea-8184-2c1abd2df5a0" providerId="ADAL" clId="{B5A95AE1-D03A-49C4-BD1C-7F1C98353D33}" dt="2024-12-11T16:40:11.786" v="26" actId="478"/>
          <ac:spMkLst>
            <pc:docMk/>
            <pc:sldMk cId="896939885" sldId="305"/>
            <ac:spMk id="4" creationId="{00000000-0000-0000-0000-000000000000}"/>
          </ac:spMkLst>
        </pc:spChg>
        <pc:spChg chg="del">
          <ac:chgData name="Tan, Darren Darius Jia Wei" userId="e0d2cab5-f068-49ea-8184-2c1abd2df5a0" providerId="ADAL" clId="{B5A95AE1-D03A-49C4-BD1C-7F1C98353D33}" dt="2024-12-11T16:39:43.352" v="8" actId="478"/>
          <ac:spMkLst>
            <pc:docMk/>
            <pc:sldMk cId="896939885" sldId="305"/>
            <ac:spMk id="5" creationId="{00000000-0000-0000-0000-000000000000}"/>
          </ac:spMkLst>
        </pc:spChg>
        <pc:spChg chg="add del mod">
          <ac:chgData name="Tan, Darren Darius Jia Wei" userId="e0d2cab5-f068-49ea-8184-2c1abd2df5a0" providerId="ADAL" clId="{B5A95AE1-D03A-49C4-BD1C-7F1C98353D33}" dt="2024-12-11T16:40:14.074" v="27" actId="478"/>
          <ac:spMkLst>
            <pc:docMk/>
            <pc:sldMk cId="896939885" sldId="305"/>
            <ac:spMk id="6" creationId="{B2A6C2F4-FC32-E8F6-A849-55660AA6669A}"/>
          </ac:spMkLst>
        </pc:spChg>
        <pc:spChg chg="mod">
          <ac:chgData name="Tan, Darren Darius Jia Wei" userId="e0d2cab5-f068-49ea-8184-2c1abd2df5a0" providerId="ADAL" clId="{B5A95AE1-D03A-49C4-BD1C-7F1C98353D33}" dt="2024-12-11T16:59:40.221" v="623" actId="1076"/>
          <ac:spMkLst>
            <pc:docMk/>
            <pc:sldMk cId="896939885" sldId="305"/>
            <ac:spMk id="7" creationId="{00000000-0000-0000-0000-000000000000}"/>
          </ac:spMkLst>
        </pc:spChg>
        <pc:spChg chg="add del mod">
          <ac:chgData name="Tan, Darren Darius Jia Wei" userId="e0d2cab5-f068-49ea-8184-2c1abd2df5a0" providerId="ADAL" clId="{B5A95AE1-D03A-49C4-BD1C-7F1C98353D33}" dt="2024-12-11T16:48:58.615" v="460" actId="478"/>
          <ac:spMkLst>
            <pc:docMk/>
            <pc:sldMk cId="896939885" sldId="305"/>
            <ac:spMk id="10" creationId="{55D0449E-99D4-F364-2ED9-276897E736C6}"/>
          </ac:spMkLst>
        </pc:spChg>
        <pc:spChg chg="add del mod">
          <ac:chgData name="Tan, Darren Darius Jia Wei" userId="e0d2cab5-f068-49ea-8184-2c1abd2df5a0" providerId="ADAL" clId="{B5A95AE1-D03A-49C4-BD1C-7F1C98353D33}" dt="2024-12-11T16:48:58.615" v="460" actId="478"/>
          <ac:spMkLst>
            <pc:docMk/>
            <pc:sldMk cId="896939885" sldId="305"/>
            <ac:spMk id="11" creationId="{44A6A14B-9093-6B09-32BA-B108800928FB}"/>
          </ac:spMkLst>
        </pc:spChg>
        <pc:spChg chg="add del mod">
          <ac:chgData name="Tan, Darren Darius Jia Wei" userId="e0d2cab5-f068-49ea-8184-2c1abd2df5a0" providerId="ADAL" clId="{B5A95AE1-D03A-49C4-BD1C-7F1C98353D33}" dt="2024-12-11T16:48:58.615" v="460" actId="478"/>
          <ac:spMkLst>
            <pc:docMk/>
            <pc:sldMk cId="896939885" sldId="305"/>
            <ac:spMk id="12" creationId="{F90490E1-3FFC-532C-B39D-153EC30B8B41}"/>
          </ac:spMkLst>
        </pc:spChg>
        <pc:spChg chg="add del mod">
          <ac:chgData name="Tan, Darren Darius Jia Wei" userId="e0d2cab5-f068-49ea-8184-2c1abd2df5a0" providerId="ADAL" clId="{B5A95AE1-D03A-49C4-BD1C-7F1C98353D33}" dt="2024-12-11T16:48:58.615" v="460" actId="478"/>
          <ac:spMkLst>
            <pc:docMk/>
            <pc:sldMk cId="896939885" sldId="305"/>
            <ac:spMk id="15" creationId="{C0790063-0367-878C-D6E5-2BA2E5A6FE4C}"/>
          </ac:spMkLst>
        </pc:spChg>
        <pc:spChg chg="add del mod">
          <ac:chgData name="Tan, Darren Darius Jia Wei" userId="e0d2cab5-f068-49ea-8184-2c1abd2df5a0" providerId="ADAL" clId="{B5A95AE1-D03A-49C4-BD1C-7F1C98353D33}" dt="2024-12-11T16:49:11.048" v="463" actId="478"/>
          <ac:spMkLst>
            <pc:docMk/>
            <pc:sldMk cId="896939885" sldId="305"/>
            <ac:spMk id="18" creationId="{8F567D21-F040-3C9C-5603-0CCCC4878FC9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19" creationId="{08CD5C40-A70A-4A5A-640E-E4A63B3B1C68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20" creationId="{27DB3D34-B1EF-0F2F-0EFF-DEC51860492E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21" creationId="{630EF717-6E50-3D4E-EF7D-B50854DCB129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22" creationId="{DF9A8341-D891-4BAF-2D97-C4594CCB4233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23" creationId="{339DE2D5-D85F-7B39-71A7-DA701EC8CC70}"/>
          </ac:spMkLst>
        </pc:spChg>
        <pc:spChg chg="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25" creationId="{17187F47-1752-C48C-38E3-B6039A211A40}"/>
          </ac:spMkLst>
        </pc:spChg>
        <pc:spChg chg="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26" creationId="{65F9C021-B769-F54D-B72F-715F07B31EF8}"/>
          </ac:spMkLst>
        </pc:spChg>
        <pc:spChg chg="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28" creationId="{61791BFD-C2AD-448A-A13A-EE1827C808A0}"/>
          </ac:spMkLst>
        </pc:spChg>
        <pc:spChg chg="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29" creationId="{48EC15BD-97C2-CB1D-6E26-D679F0784F8F}"/>
          </ac:spMkLst>
        </pc:spChg>
        <pc:spChg chg="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33" creationId="{EA33E03C-2B28-8AAB-8059-9CCDE12014FC}"/>
          </ac:spMkLst>
        </pc:spChg>
        <pc:spChg chg="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35" creationId="{D4761177-005A-8DB0-E45D-118B13D21075}"/>
          </ac:spMkLst>
        </pc:spChg>
        <pc:spChg chg="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36" creationId="{EB808FBE-DBBB-F6C2-FE79-402440B430E3}"/>
          </ac:spMkLst>
        </pc:spChg>
        <pc:spChg chg="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37" creationId="{C5DB1D73-2084-BDE5-CC1D-E216AACA0071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38" creationId="{2DB0226C-B07D-54B1-6E19-966A0520CA36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39" creationId="{4F9D8394-87E0-02AA-27B0-A68475E8F2E6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40" creationId="{3CCDC935-0115-F215-3954-71A7705CF6CE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41" creationId="{BD36267C-8066-0022-4DDC-28C38A4B3C80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42" creationId="{84A74E11-3293-A8D6-C006-8E941489B2B3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43" creationId="{71F5AE61-DBB4-C88C-EA3D-F8C87918BDA3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44" creationId="{D616544A-557C-C57D-DB3F-64EF374016EF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45" creationId="{9E37EDD4-8A3A-BB4A-95BE-97D48918DBFB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47" creationId="{DB5969F9-D0B6-33C1-CC65-32B14A6655D2}"/>
          </ac:spMkLst>
        </pc:spChg>
        <pc:spChg chg="add mod">
          <ac:chgData name="Tan, Darren Darius Jia Wei" userId="e0d2cab5-f068-49ea-8184-2c1abd2df5a0" providerId="ADAL" clId="{B5A95AE1-D03A-49C4-BD1C-7F1C98353D33}" dt="2024-12-11T16:48:59.162" v="461"/>
          <ac:spMkLst>
            <pc:docMk/>
            <pc:sldMk cId="896939885" sldId="305"/>
            <ac:spMk id="48" creationId="{6D7C3697-03A8-A994-056F-70626E1E8270}"/>
          </ac:spMkLst>
        </pc:spChg>
        <pc:spChg chg="add mod topLvl">
          <ac:chgData name="Tan, Darren Darius Jia Wei" userId="e0d2cab5-f068-49ea-8184-2c1abd2df5a0" providerId="ADAL" clId="{B5A95AE1-D03A-49C4-BD1C-7F1C98353D33}" dt="2024-12-11T19:24:25.270" v="1654" actId="207"/>
          <ac:spMkLst>
            <pc:docMk/>
            <pc:sldMk cId="896939885" sldId="305"/>
            <ac:spMk id="49" creationId="{0C642BAC-A211-D68B-EA89-0B01A4E393E3}"/>
          </ac:spMkLst>
        </pc:spChg>
        <pc:spChg chg="add mod topLvl">
          <ac:chgData name="Tan, Darren Darius Jia Wei" userId="e0d2cab5-f068-49ea-8184-2c1abd2df5a0" providerId="ADAL" clId="{B5A95AE1-D03A-49C4-BD1C-7F1C98353D33}" dt="2024-12-11T19:22:11.643" v="1623" actId="207"/>
          <ac:spMkLst>
            <pc:docMk/>
            <pc:sldMk cId="896939885" sldId="305"/>
            <ac:spMk id="50" creationId="{858C25C2-D271-4B82-A5B8-5DB6EDBC1575}"/>
          </ac:spMkLst>
        </pc:spChg>
        <pc:spChg chg="add mod topLvl">
          <ac:chgData name="Tan, Darren Darius Jia Wei" userId="e0d2cab5-f068-49ea-8184-2c1abd2df5a0" providerId="ADAL" clId="{B5A95AE1-D03A-49C4-BD1C-7F1C98353D33}" dt="2024-12-11T19:22:13.543" v="1624" actId="207"/>
          <ac:spMkLst>
            <pc:docMk/>
            <pc:sldMk cId="896939885" sldId="305"/>
            <ac:spMk id="51" creationId="{AD8F3CD7-8623-6346-9510-91C26975B15D}"/>
          </ac:spMkLst>
        </pc:spChg>
        <pc:spChg chg="add mod topLvl">
          <ac:chgData name="Tan, Darren Darius Jia Wei" userId="e0d2cab5-f068-49ea-8184-2c1abd2df5a0" providerId="ADAL" clId="{B5A95AE1-D03A-49C4-BD1C-7F1C98353D33}" dt="2024-12-11T19:22:07.654" v="1621" actId="207"/>
          <ac:spMkLst>
            <pc:docMk/>
            <pc:sldMk cId="896939885" sldId="305"/>
            <ac:spMk id="52" creationId="{D3EEAB10-E2E8-545D-9BB7-03070A4255D6}"/>
          </ac:spMkLst>
        </pc:spChg>
        <pc:spChg chg="add mod topLvl">
          <ac:chgData name="Tan, Darren Darius Jia Wei" userId="e0d2cab5-f068-49ea-8184-2c1abd2df5a0" providerId="ADAL" clId="{B5A95AE1-D03A-49C4-BD1C-7F1C98353D33}" dt="2024-12-11T19:24:23.353" v="1653" actId="207"/>
          <ac:spMkLst>
            <pc:docMk/>
            <pc:sldMk cId="896939885" sldId="305"/>
            <ac:spMk id="53" creationId="{6873DD61-72BD-F2DE-F5B0-44F76326CB1C}"/>
          </ac:spMkLst>
        </pc:spChg>
        <pc:spChg chg="del mod topLvl">
          <ac:chgData name="Tan, Darren Darius Jia Wei" userId="e0d2cab5-f068-49ea-8184-2c1abd2df5a0" providerId="ADAL" clId="{B5A95AE1-D03A-49C4-BD1C-7F1C98353D33}" dt="2024-12-11T16:57:57.852" v="612" actId="478"/>
          <ac:spMkLst>
            <pc:docMk/>
            <pc:sldMk cId="896939885" sldId="305"/>
            <ac:spMk id="55" creationId="{4A3D4032-174C-2C96-2D88-F02B5C227E50}"/>
          </ac:spMkLst>
        </pc:spChg>
        <pc:spChg chg="del mod topLvl">
          <ac:chgData name="Tan, Darren Darius Jia Wei" userId="e0d2cab5-f068-49ea-8184-2c1abd2df5a0" providerId="ADAL" clId="{B5A95AE1-D03A-49C4-BD1C-7F1C98353D33}" dt="2024-12-11T17:14:05.549" v="1121" actId="478"/>
          <ac:spMkLst>
            <pc:docMk/>
            <pc:sldMk cId="896939885" sldId="305"/>
            <ac:spMk id="56" creationId="{98BE77A9-7EA1-08F6-5F6C-AEFF87201457}"/>
          </ac:spMkLst>
        </pc:spChg>
        <pc:spChg chg="mod">
          <ac:chgData name="Tan, Darren Darius Jia Wei" userId="e0d2cab5-f068-49ea-8184-2c1abd2df5a0" providerId="ADAL" clId="{B5A95AE1-D03A-49C4-BD1C-7F1C98353D33}" dt="2024-12-11T16:49:58.135" v="508" actId="165"/>
          <ac:spMkLst>
            <pc:docMk/>
            <pc:sldMk cId="896939885" sldId="305"/>
            <ac:spMk id="58" creationId="{684B6275-553B-647E-9C1D-CCCEC2C83675}"/>
          </ac:spMkLst>
        </pc:spChg>
        <pc:spChg chg="mod">
          <ac:chgData name="Tan, Darren Darius Jia Wei" userId="e0d2cab5-f068-49ea-8184-2c1abd2df5a0" providerId="ADAL" clId="{B5A95AE1-D03A-49C4-BD1C-7F1C98353D33}" dt="2024-12-11T19:23:54.963" v="1645" actId="207"/>
          <ac:spMkLst>
            <pc:docMk/>
            <pc:sldMk cId="896939885" sldId="305"/>
            <ac:spMk id="59" creationId="{AEC1A46C-8F9F-97F0-A67A-5E5972E93FEC}"/>
          </ac:spMkLst>
        </pc:spChg>
        <pc:spChg chg="mod">
          <ac:chgData name="Tan, Darren Darius Jia Wei" userId="e0d2cab5-f068-49ea-8184-2c1abd2df5a0" providerId="ADAL" clId="{B5A95AE1-D03A-49C4-BD1C-7F1C98353D33}" dt="2024-12-11T16:54:03.310" v="541" actId="2711"/>
          <ac:spMkLst>
            <pc:docMk/>
            <pc:sldMk cId="896939885" sldId="305"/>
            <ac:spMk id="63" creationId="{F5D43FB3-DD3A-D89D-CFAD-D55BC5B12DE1}"/>
          </ac:spMkLst>
        </pc:spChg>
        <pc:spChg chg="mod">
          <ac:chgData name="Tan, Darren Darius Jia Wei" userId="e0d2cab5-f068-49ea-8184-2c1abd2df5a0" providerId="ADAL" clId="{B5A95AE1-D03A-49C4-BD1C-7F1C98353D33}" dt="2024-12-11T19:22:05.134" v="1620" actId="207"/>
          <ac:spMkLst>
            <pc:docMk/>
            <pc:sldMk cId="896939885" sldId="305"/>
            <ac:spMk id="65" creationId="{B2E9B510-B6F1-2F94-2D59-615CB2C3F356}"/>
          </ac:spMkLst>
        </pc:spChg>
        <pc:spChg chg="mod">
          <ac:chgData name="Tan, Darren Darius Jia Wei" userId="e0d2cab5-f068-49ea-8184-2c1abd2df5a0" providerId="ADAL" clId="{B5A95AE1-D03A-49C4-BD1C-7F1C98353D33}" dt="2024-12-11T16:59:35.897" v="622" actId="1076"/>
          <ac:spMkLst>
            <pc:docMk/>
            <pc:sldMk cId="896939885" sldId="305"/>
            <ac:spMk id="66" creationId="{56FAD36C-BE6D-4B63-010B-1DC2C212027D}"/>
          </ac:spMkLst>
        </pc:spChg>
        <pc:spChg chg="mod">
          <ac:chgData name="Tan, Darren Darius Jia Wei" userId="e0d2cab5-f068-49ea-8184-2c1abd2df5a0" providerId="ADAL" clId="{B5A95AE1-D03A-49C4-BD1C-7F1C98353D33}" dt="2024-12-11T17:23:24.818" v="1536" actId="20577"/>
          <ac:spMkLst>
            <pc:docMk/>
            <pc:sldMk cId="896939885" sldId="305"/>
            <ac:spMk id="67" creationId="{A0192ABC-7C6D-913D-99AE-F1DF766B1F3E}"/>
          </ac:spMkLst>
        </pc:spChg>
        <pc:spChg chg="add mod topLvl">
          <ac:chgData name="Tan, Darren Darius Jia Wei" userId="e0d2cab5-f068-49ea-8184-2c1abd2df5a0" providerId="ADAL" clId="{B5A95AE1-D03A-49C4-BD1C-7F1C98353D33}" dt="2024-12-11T19:27:53.290" v="1696" actId="207"/>
          <ac:spMkLst>
            <pc:docMk/>
            <pc:sldMk cId="896939885" sldId="305"/>
            <ac:spMk id="68" creationId="{C25D2863-7942-D994-7B77-9165E16C4CEB}"/>
          </ac:spMkLst>
        </pc:spChg>
        <pc:spChg chg="add mod topLvl">
          <ac:chgData name="Tan, Darren Darius Jia Wei" userId="e0d2cab5-f068-49ea-8184-2c1abd2df5a0" providerId="ADAL" clId="{B5A95AE1-D03A-49C4-BD1C-7F1C98353D33}" dt="2024-12-11T19:26:13.342" v="1673" actId="207"/>
          <ac:spMkLst>
            <pc:docMk/>
            <pc:sldMk cId="896939885" sldId="305"/>
            <ac:spMk id="69" creationId="{82A4655D-8126-A560-31F6-E8C581000E9A}"/>
          </ac:spMkLst>
        </pc:spChg>
        <pc:spChg chg="add mod topLvl">
          <ac:chgData name="Tan, Darren Darius Jia Wei" userId="e0d2cab5-f068-49ea-8184-2c1abd2df5a0" providerId="ADAL" clId="{B5A95AE1-D03A-49C4-BD1C-7F1C98353D33}" dt="2024-12-11T19:27:55.142" v="1697" actId="207"/>
          <ac:spMkLst>
            <pc:docMk/>
            <pc:sldMk cId="896939885" sldId="305"/>
            <ac:spMk id="70" creationId="{DB43D62F-10AF-6303-A93B-DB258F3E5625}"/>
          </ac:spMkLst>
        </pc:spChg>
        <pc:spChg chg="add mod topLvl">
          <ac:chgData name="Tan, Darren Darius Jia Wei" userId="e0d2cab5-f068-49ea-8184-2c1abd2df5a0" providerId="ADAL" clId="{B5A95AE1-D03A-49C4-BD1C-7F1C98353D33}" dt="2024-12-11T16:54:09.261" v="542" actId="2711"/>
          <ac:spMkLst>
            <pc:docMk/>
            <pc:sldMk cId="896939885" sldId="305"/>
            <ac:spMk id="71" creationId="{B9F549A2-47BE-25DC-3112-D7C82DCEE615}"/>
          </ac:spMkLst>
        </pc:spChg>
        <pc:spChg chg="add mod topLvl">
          <ac:chgData name="Tan, Darren Darius Jia Wei" userId="e0d2cab5-f068-49ea-8184-2c1abd2df5a0" providerId="ADAL" clId="{B5A95AE1-D03A-49C4-BD1C-7F1C98353D33}" dt="2024-12-12T17:45:11.696" v="1870" actId="20577"/>
          <ac:spMkLst>
            <pc:docMk/>
            <pc:sldMk cId="896939885" sldId="305"/>
            <ac:spMk id="72" creationId="{2C0846AA-D664-4FE9-646B-690AD8C27A22}"/>
          </ac:spMkLst>
        </pc:spChg>
        <pc:spChg chg="add mod topLvl">
          <ac:chgData name="Tan, Darren Darius Jia Wei" userId="e0d2cab5-f068-49ea-8184-2c1abd2df5a0" providerId="ADAL" clId="{B5A95AE1-D03A-49C4-BD1C-7F1C98353D33}" dt="2024-12-12T17:44:59.875" v="1868" actId="20577"/>
          <ac:spMkLst>
            <pc:docMk/>
            <pc:sldMk cId="896939885" sldId="305"/>
            <ac:spMk id="73" creationId="{9C719BD1-EB05-E494-D266-7E397753C947}"/>
          </ac:spMkLst>
        </pc:spChg>
        <pc:spChg chg="add mod topLvl">
          <ac:chgData name="Tan, Darren Darius Jia Wei" userId="e0d2cab5-f068-49ea-8184-2c1abd2df5a0" providerId="ADAL" clId="{B5A95AE1-D03A-49C4-BD1C-7F1C98353D33}" dt="2024-12-11T16:59:22.033" v="618" actId="1076"/>
          <ac:spMkLst>
            <pc:docMk/>
            <pc:sldMk cId="896939885" sldId="305"/>
            <ac:spMk id="74" creationId="{49D883D4-5B97-8611-3872-9BF49F08090E}"/>
          </ac:spMkLst>
        </pc:spChg>
        <pc:spChg chg="add mod topLvl">
          <ac:chgData name="Tan, Darren Darius Jia Wei" userId="e0d2cab5-f068-49ea-8184-2c1abd2df5a0" providerId="ADAL" clId="{B5A95AE1-D03A-49C4-BD1C-7F1C98353D33}" dt="2024-12-11T19:23:49.611" v="1643" actId="207"/>
          <ac:spMkLst>
            <pc:docMk/>
            <pc:sldMk cId="896939885" sldId="305"/>
            <ac:spMk id="75" creationId="{E86ED376-1FDF-C530-C3DB-0AF5180B262E}"/>
          </ac:spMkLst>
        </pc:spChg>
        <pc:spChg chg="add mod topLvl">
          <ac:chgData name="Tan, Darren Darius Jia Wei" userId="e0d2cab5-f068-49ea-8184-2c1abd2df5a0" providerId="ADAL" clId="{B5A95AE1-D03A-49C4-BD1C-7F1C98353D33}" dt="2024-12-11T17:25:14.451" v="1592" actId="113"/>
          <ac:spMkLst>
            <pc:docMk/>
            <pc:sldMk cId="896939885" sldId="305"/>
            <ac:spMk id="77" creationId="{EEB51243-2E26-74F2-8534-5C7AF191F0C0}"/>
          </ac:spMkLst>
        </pc:spChg>
        <pc:spChg chg="add mod topLvl">
          <ac:chgData name="Tan, Darren Darius Jia Wei" userId="e0d2cab5-f068-49ea-8184-2c1abd2df5a0" providerId="ADAL" clId="{B5A95AE1-D03A-49C4-BD1C-7F1C98353D33}" dt="2024-12-11T17:25:11.330" v="1591" actId="113"/>
          <ac:spMkLst>
            <pc:docMk/>
            <pc:sldMk cId="896939885" sldId="305"/>
            <ac:spMk id="78" creationId="{767141A6-9362-41F5-E5D2-45AB908D6508}"/>
          </ac:spMkLst>
        </pc:spChg>
        <pc:spChg chg="add mod">
          <ac:chgData name="Tan, Darren Darius Jia Wei" userId="e0d2cab5-f068-49ea-8184-2c1abd2df5a0" providerId="ADAL" clId="{B5A95AE1-D03A-49C4-BD1C-7F1C98353D33}" dt="2024-12-11T17:00:14.594" v="745" actId="20577"/>
          <ac:spMkLst>
            <pc:docMk/>
            <pc:sldMk cId="896939885" sldId="305"/>
            <ac:spMk id="80" creationId="{68CB31F0-26C2-2BB0-2B9F-B3E649283A92}"/>
          </ac:spMkLst>
        </pc:spChg>
        <pc:spChg chg="add mod">
          <ac:chgData name="Tan, Darren Darius Jia Wei" userId="e0d2cab5-f068-49ea-8184-2c1abd2df5a0" providerId="ADAL" clId="{B5A95AE1-D03A-49C4-BD1C-7F1C98353D33}" dt="2024-12-11T19:23:42.948" v="1641" actId="207"/>
          <ac:spMkLst>
            <pc:docMk/>
            <pc:sldMk cId="896939885" sldId="305"/>
            <ac:spMk id="81" creationId="{F56B9029-0D9C-67A4-A742-4D00E4869B3C}"/>
          </ac:spMkLst>
        </pc:spChg>
        <pc:spChg chg="add del mod">
          <ac:chgData name="Tan, Darren Darius Jia Wei" userId="e0d2cab5-f068-49ea-8184-2c1abd2df5a0" providerId="ADAL" clId="{B5A95AE1-D03A-49C4-BD1C-7F1C98353D33}" dt="2024-12-11T19:22:49.384" v="1625" actId="478"/>
          <ac:spMkLst>
            <pc:docMk/>
            <pc:sldMk cId="896939885" sldId="305"/>
            <ac:spMk id="82" creationId="{7F21A7FC-23C1-C1F2-559B-8D944CDD267B}"/>
          </ac:spMkLst>
        </pc:spChg>
        <pc:spChg chg="add del mod">
          <ac:chgData name="Tan, Darren Darius Jia Wei" userId="e0d2cab5-f068-49ea-8184-2c1abd2df5a0" providerId="ADAL" clId="{B5A95AE1-D03A-49C4-BD1C-7F1C98353D33}" dt="2024-12-11T19:23:59.744" v="1646" actId="478"/>
          <ac:spMkLst>
            <pc:docMk/>
            <pc:sldMk cId="896939885" sldId="305"/>
            <ac:spMk id="83" creationId="{8D25C2A8-401A-9CF1-E0E3-5BC81C10A7CA}"/>
          </ac:spMkLst>
        </pc:spChg>
        <pc:spChg chg="add del mod">
          <ac:chgData name="Tan, Darren Darius Jia Wei" userId="e0d2cab5-f068-49ea-8184-2c1abd2df5a0" providerId="ADAL" clId="{B5A95AE1-D03A-49C4-BD1C-7F1C98353D33}" dt="2024-12-11T19:24:28.228" v="1655" actId="478"/>
          <ac:spMkLst>
            <pc:docMk/>
            <pc:sldMk cId="896939885" sldId="305"/>
            <ac:spMk id="84" creationId="{9949F59D-F755-6118-0A29-E21C9F31973B}"/>
          </ac:spMkLst>
        </pc:spChg>
        <pc:spChg chg="add del mod">
          <ac:chgData name="Tan, Darren Darius Jia Wei" userId="e0d2cab5-f068-49ea-8184-2c1abd2df5a0" providerId="ADAL" clId="{B5A95AE1-D03A-49C4-BD1C-7F1C98353D33}" dt="2024-12-11T19:26:16.863" v="1674" actId="478"/>
          <ac:spMkLst>
            <pc:docMk/>
            <pc:sldMk cId="896939885" sldId="305"/>
            <ac:spMk id="85" creationId="{DF69624E-205A-5924-046B-03904559C05C}"/>
          </ac:spMkLst>
        </pc:spChg>
        <pc:spChg chg="add del mod">
          <ac:chgData name="Tan, Darren Darius Jia Wei" userId="e0d2cab5-f068-49ea-8184-2c1abd2df5a0" providerId="ADAL" clId="{B5A95AE1-D03A-49C4-BD1C-7F1C98353D33}" dt="2024-12-11T19:27:57.224" v="1698" actId="478"/>
          <ac:spMkLst>
            <pc:docMk/>
            <pc:sldMk cId="896939885" sldId="305"/>
            <ac:spMk id="86" creationId="{A11EFDC5-97C5-285C-4A23-E74D076DDE9F}"/>
          </ac:spMkLst>
        </pc:spChg>
        <pc:grpChg chg="add mod">
          <ac:chgData name="Tan, Darren Darius Jia Wei" userId="e0d2cab5-f068-49ea-8184-2c1abd2df5a0" providerId="ADAL" clId="{B5A95AE1-D03A-49C4-BD1C-7F1C98353D33}" dt="2024-12-11T16:48:59.162" v="461"/>
          <ac:grpSpMkLst>
            <pc:docMk/>
            <pc:sldMk cId="896939885" sldId="305"/>
            <ac:grpSpMk id="24" creationId="{C9921AD5-DBC3-7F0D-7835-C6484686DC9B}"/>
          </ac:grpSpMkLst>
        </pc:grpChg>
        <pc:grpChg chg="add mod">
          <ac:chgData name="Tan, Darren Darius Jia Wei" userId="e0d2cab5-f068-49ea-8184-2c1abd2df5a0" providerId="ADAL" clId="{B5A95AE1-D03A-49C4-BD1C-7F1C98353D33}" dt="2024-12-11T16:48:59.162" v="461"/>
          <ac:grpSpMkLst>
            <pc:docMk/>
            <pc:sldMk cId="896939885" sldId="305"/>
            <ac:grpSpMk id="27" creationId="{16C011F5-5E6D-D504-A78C-BC8175934812}"/>
          </ac:grpSpMkLst>
        </pc:grpChg>
        <pc:grpChg chg="add mod">
          <ac:chgData name="Tan, Darren Darius Jia Wei" userId="e0d2cab5-f068-49ea-8184-2c1abd2df5a0" providerId="ADAL" clId="{B5A95AE1-D03A-49C4-BD1C-7F1C98353D33}" dt="2024-12-11T16:48:59.162" v="461"/>
          <ac:grpSpMkLst>
            <pc:docMk/>
            <pc:sldMk cId="896939885" sldId="305"/>
            <ac:grpSpMk id="34" creationId="{734A7132-8822-37D7-DBFC-2D5049D48296}"/>
          </ac:grpSpMkLst>
        </pc:grpChg>
        <pc:grpChg chg="add del mod ord topLvl">
          <ac:chgData name="Tan, Darren Darius Jia Wei" userId="e0d2cab5-f068-49ea-8184-2c1abd2df5a0" providerId="ADAL" clId="{B5A95AE1-D03A-49C4-BD1C-7F1C98353D33}" dt="2024-12-11T16:57:52.709" v="610" actId="165"/>
          <ac:grpSpMkLst>
            <pc:docMk/>
            <pc:sldMk cId="896939885" sldId="305"/>
            <ac:grpSpMk id="54" creationId="{01FC3FC9-8AF7-EEBC-F549-744A458872B7}"/>
          </ac:grpSpMkLst>
        </pc:grpChg>
        <pc:grpChg chg="add mod topLvl">
          <ac:chgData name="Tan, Darren Darius Jia Wei" userId="e0d2cab5-f068-49ea-8184-2c1abd2df5a0" providerId="ADAL" clId="{B5A95AE1-D03A-49C4-BD1C-7F1C98353D33}" dt="2024-12-11T19:22:09.853" v="1622" actId="207"/>
          <ac:grpSpMkLst>
            <pc:docMk/>
            <pc:sldMk cId="896939885" sldId="305"/>
            <ac:grpSpMk id="57" creationId="{E50FA04E-02FF-DB9A-A1BD-D41960B65051}"/>
          </ac:grpSpMkLst>
        </pc:grpChg>
        <pc:grpChg chg="add mod topLvl">
          <ac:chgData name="Tan, Darren Darius Jia Wei" userId="e0d2cab5-f068-49ea-8184-2c1abd2df5a0" providerId="ADAL" clId="{B5A95AE1-D03A-49C4-BD1C-7F1C98353D33}" dt="2024-12-11T16:49:58.135" v="508" actId="165"/>
          <ac:grpSpMkLst>
            <pc:docMk/>
            <pc:sldMk cId="896939885" sldId="305"/>
            <ac:grpSpMk id="64" creationId="{A30D721F-A655-1BDE-C6E3-D032AEC5D1D7}"/>
          </ac:grpSpMkLst>
        </pc:grpChg>
        <pc:grpChg chg="add del mod">
          <ac:chgData name="Tan, Darren Darius Jia Wei" userId="e0d2cab5-f068-49ea-8184-2c1abd2df5a0" providerId="ADAL" clId="{B5A95AE1-D03A-49C4-BD1C-7F1C98353D33}" dt="2024-12-11T16:49:58.135" v="508" actId="165"/>
          <ac:grpSpMkLst>
            <pc:docMk/>
            <pc:sldMk cId="896939885" sldId="305"/>
            <ac:grpSpMk id="79" creationId="{3386F3D6-B20A-E855-4ED1-39BB5615703C}"/>
          </ac:grpSpMkLst>
        </pc:grpChg>
        <pc:picChg chg="del">
          <ac:chgData name="Tan, Darren Darius Jia Wei" userId="e0d2cab5-f068-49ea-8184-2c1abd2df5a0" providerId="ADAL" clId="{B5A95AE1-D03A-49C4-BD1C-7F1C98353D33}" dt="2024-12-11T16:39:35.549" v="7" actId="478"/>
          <ac:picMkLst>
            <pc:docMk/>
            <pc:sldMk cId="896939885" sldId="305"/>
            <ac:picMk id="9" creationId="{00000000-0000-0000-0000-000000000000}"/>
          </ac:picMkLst>
        </pc:picChg>
        <pc:picChg chg="add del mod modCrop">
          <ac:chgData name="Tan, Darren Darius Jia Wei" userId="e0d2cab5-f068-49ea-8184-2c1abd2df5a0" providerId="ADAL" clId="{B5A95AE1-D03A-49C4-BD1C-7F1C98353D33}" dt="2024-12-11T16:48:01.751" v="411" actId="478"/>
          <ac:picMkLst>
            <pc:docMk/>
            <pc:sldMk cId="896939885" sldId="305"/>
            <ac:picMk id="13" creationId="{FE9B0B29-57C9-D252-587B-68D00DED9FCF}"/>
          </ac:picMkLst>
        </pc:picChg>
        <pc:picChg chg="add del mod">
          <ac:chgData name="Tan, Darren Darius Jia Wei" userId="e0d2cab5-f068-49ea-8184-2c1abd2df5a0" providerId="ADAL" clId="{B5A95AE1-D03A-49C4-BD1C-7F1C98353D33}" dt="2024-12-11T16:48:58.615" v="460" actId="478"/>
          <ac:picMkLst>
            <pc:docMk/>
            <pc:sldMk cId="896939885" sldId="305"/>
            <ac:picMk id="14" creationId="{45839783-F74C-4999-D95A-E95EE117BEA6}"/>
          </ac:picMkLst>
        </pc:picChg>
        <pc:picChg chg="add del mod">
          <ac:chgData name="Tan, Darren Darius Jia Wei" userId="e0d2cab5-f068-49ea-8184-2c1abd2df5a0" providerId="ADAL" clId="{B5A95AE1-D03A-49C4-BD1C-7F1C98353D33}" dt="2024-12-11T16:48:58.615" v="460" actId="478"/>
          <ac:picMkLst>
            <pc:docMk/>
            <pc:sldMk cId="896939885" sldId="305"/>
            <ac:picMk id="16" creationId="{B6FC8118-2EE7-E3CF-C689-97726485AADA}"/>
          </ac:picMkLst>
        </pc:picChg>
        <pc:picChg chg="add del mod">
          <ac:chgData name="Tan, Darren Darius Jia Wei" userId="e0d2cab5-f068-49ea-8184-2c1abd2df5a0" providerId="ADAL" clId="{B5A95AE1-D03A-49C4-BD1C-7F1C98353D33}" dt="2024-12-11T16:48:58.615" v="460" actId="478"/>
          <ac:picMkLst>
            <pc:docMk/>
            <pc:sldMk cId="896939885" sldId="305"/>
            <ac:picMk id="17" creationId="{5F327DA1-8A51-A216-7D23-468E962118CC}"/>
          </ac:picMkLst>
        </pc:picChg>
        <pc:picChg chg="mod">
          <ac:chgData name="Tan, Darren Darius Jia Wei" userId="e0d2cab5-f068-49ea-8184-2c1abd2df5a0" providerId="ADAL" clId="{B5A95AE1-D03A-49C4-BD1C-7F1C98353D33}" dt="2024-12-11T16:48:59.162" v="461"/>
          <ac:picMkLst>
            <pc:docMk/>
            <pc:sldMk cId="896939885" sldId="305"/>
            <ac:picMk id="30" creationId="{60789423-F099-AC7B-F816-457BEED17F26}"/>
          </ac:picMkLst>
        </pc:picChg>
        <pc:picChg chg="mod">
          <ac:chgData name="Tan, Darren Darius Jia Wei" userId="e0d2cab5-f068-49ea-8184-2c1abd2df5a0" providerId="ADAL" clId="{B5A95AE1-D03A-49C4-BD1C-7F1C98353D33}" dt="2024-12-11T16:48:59.162" v="461"/>
          <ac:picMkLst>
            <pc:docMk/>
            <pc:sldMk cId="896939885" sldId="305"/>
            <ac:picMk id="31" creationId="{06278E93-8E4E-0CF4-C309-B80F32D42E3A}"/>
          </ac:picMkLst>
        </pc:picChg>
        <pc:picChg chg="mod">
          <ac:chgData name="Tan, Darren Darius Jia Wei" userId="e0d2cab5-f068-49ea-8184-2c1abd2df5a0" providerId="ADAL" clId="{B5A95AE1-D03A-49C4-BD1C-7F1C98353D33}" dt="2024-12-11T16:48:59.162" v="461"/>
          <ac:picMkLst>
            <pc:docMk/>
            <pc:sldMk cId="896939885" sldId="305"/>
            <ac:picMk id="32" creationId="{13F936EC-8DC7-64AD-F13B-FCE4CC40D5BC}"/>
          </ac:picMkLst>
        </pc:picChg>
        <pc:picChg chg="add mod">
          <ac:chgData name="Tan, Darren Darius Jia Wei" userId="e0d2cab5-f068-49ea-8184-2c1abd2df5a0" providerId="ADAL" clId="{B5A95AE1-D03A-49C4-BD1C-7F1C98353D33}" dt="2024-12-11T16:48:59.162" v="461"/>
          <ac:picMkLst>
            <pc:docMk/>
            <pc:sldMk cId="896939885" sldId="305"/>
            <ac:picMk id="46" creationId="{77CCCE85-0EE0-49C9-9905-7B78FCC4F2B2}"/>
          </ac:picMkLst>
        </pc:picChg>
        <pc:picChg chg="mod">
          <ac:chgData name="Tan, Darren Darius Jia Wei" userId="e0d2cab5-f068-49ea-8184-2c1abd2df5a0" providerId="ADAL" clId="{B5A95AE1-D03A-49C4-BD1C-7F1C98353D33}" dt="2024-12-11T16:49:58.135" v="508" actId="165"/>
          <ac:picMkLst>
            <pc:docMk/>
            <pc:sldMk cId="896939885" sldId="305"/>
            <ac:picMk id="60" creationId="{12DAA703-07D3-380A-BA2A-19638483B5DC}"/>
          </ac:picMkLst>
        </pc:picChg>
        <pc:picChg chg="mod">
          <ac:chgData name="Tan, Darren Darius Jia Wei" userId="e0d2cab5-f068-49ea-8184-2c1abd2df5a0" providerId="ADAL" clId="{B5A95AE1-D03A-49C4-BD1C-7F1C98353D33}" dt="2024-12-11T16:49:58.135" v="508" actId="165"/>
          <ac:picMkLst>
            <pc:docMk/>
            <pc:sldMk cId="896939885" sldId="305"/>
            <ac:picMk id="61" creationId="{DE562155-193C-0067-98D4-2B7C3AA545BA}"/>
          </ac:picMkLst>
        </pc:picChg>
        <pc:picChg chg="mod">
          <ac:chgData name="Tan, Darren Darius Jia Wei" userId="e0d2cab5-f068-49ea-8184-2c1abd2df5a0" providerId="ADAL" clId="{B5A95AE1-D03A-49C4-BD1C-7F1C98353D33}" dt="2024-12-11T16:49:58.135" v="508" actId="165"/>
          <ac:picMkLst>
            <pc:docMk/>
            <pc:sldMk cId="896939885" sldId="305"/>
            <ac:picMk id="62" creationId="{F2B29772-DDCE-1788-8814-3B1AA132A4E6}"/>
          </ac:picMkLst>
        </pc:picChg>
        <pc:picChg chg="add mod topLvl">
          <ac:chgData name="Tan, Darren Darius Jia Wei" userId="e0d2cab5-f068-49ea-8184-2c1abd2df5a0" providerId="ADAL" clId="{B5A95AE1-D03A-49C4-BD1C-7F1C98353D33}" dt="2024-12-11T16:59:30.654" v="621" actId="1076"/>
          <ac:picMkLst>
            <pc:docMk/>
            <pc:sldMk cId="896939885" sldId="305"/>
            <ac:picMk id="76" creationId="{3F3E9A9B-2A79-DDAB-A708-16352802379D}"/>
          </ac:picMkLst>
        </pc:picChg>
      </pc:sldChg>
      <pc:sldChg chg="addSp delSp modSp mod ord">
        <pc:chgData name="Tan, Darren Darius Jia Wei" userId="e0d2cab5-f068-49ea-8184-2c1abd2df5a0" providerId="ADAL" clId="{B5A95AE1-D03A-49C4-BD1C-7F1C98353D33}" dt="2024-12-11T20:06:58.424" v="1788"/>
        <pc:sldMkLst>
          <pc:docMk/>
          <pc:sldMk cId="3781679777" sldId="335"/>
        </pc:sldMkLst>
        <pc:spChg chg="add del mod">
          <ac:chgData name="Tan, Darren Darius Jia Wei" userId="e0d2cab5-f068-49ea-8184-2c1abd2df5a0" providerId="ADAL" clId="{B5A95AE1-D03A-49C4-BD1C-7F1C98353D33}" dt="2024-12-11T19:21:47.619" v="1617" actId="478"/>
          <ac:spMkLst>
            <pc:docMk/>
            <pc:sldMk cId="3781679777" sldId="335"/>
            <ac:spMk id="4" creationId="{6628C77B-6A17-423F-0CD8-7FF6334731B0}"/>
          </ac:spMkLst>
        </pc:spChg>
        <pc:spChg chg="add del mod">
          <ac:chgData name="Tan, Darren Darius Jia Wei" userId="e0d2cab5-f068-49ea-8184-2c1abd2df5a0" providerId="ADAL" clId="{B5A95AE1-D03A-49C4-BD1C-7F1C98353D33}" dt="2024-12-11T19:24:14.623" v="1650" actId="478"/>
          <ac:spMkLst>
            <pc:docMk/>
            <pc:sldMk cId="3781679777" sldId="335"/>
            <ac:spMk id="5" creationId="{D935E51A-3966-9B83-BE59-66DCF4398A17}"/>
          </ac:spMkLst>
        </pc:spChg>
        <pc:spChg chg="add del mod">
          <ac:chgData name="Tan, Darren Darius Jia Wei" userId="e0d2cab5-f068-49ea-8184-2c1abd2df5a0" providerId="ADAL" clId="{B5A95AE1-D03A-49C4-BD1C-7F1C98353D33}" dt="2024-12-11T19:30:47.496" v="1738" actId="478"/>
          <ac:spMkLst>
            <pc:docMk/>
            <pc:sldMk cId="3781679777" sldId="335"/>
            <ac:spMk id="7" creationId="{67C44CB5-7213-4749-9588-8403497AC541}"/>
          </ac:spMkLst>
        </pc:spChg>
        <pc:spChg chg="add del mod">
          <ac:chgData name="Tan, Darren Darius Jia Wei" userId="e0d2cab5-f068-49ea-8184-2c1abd2df5a0" providerId="ADAL" clId="{B5A95AE1-D03A-49C4-BD1C-7F1C98353D33}" dt="2024-12-11T19:27:26.188" v="1688" actId="478"/>
          <ac:spMkLst>
            <pc:docMk/>
            <pc:sldMk cId="3781679777" sldId="335"/>
            <ac:spMk id="9" creationId="{3B36D16E-A7D2-2BB6-195B-48D1CA0C884C}"/>
          </ac:spMkLst>
        </pc:spChg>
        <pc:spChg chg="add del mod">
          <ac:chgData name="Tan, Darren Darius Jia Wei" userId="e0d2cab5-f068-49ea-8184-2c1abd2df5a0" providerId="ADAL" clId="{B5A95AE1-D03A-49C4-BD1C-7F1C98353D33}" dt="2024-12-11T19:27:44.271" v="1693" actId="478"/>
          <ac:spMkLst>
            <pc:docMk/>
            <pc:sldMk cId="3781679777" sldId="335"/>
            <ac:spMk id="10" creationId="{E5717D53-8134-E33A-918E-ABE3BF3871D3}"/>
          </ac:spMkLst>
        </pc:spChg>
      </pc:sldChg>
      <pc:sldChg chg="addSp delSp modSp mod ord">
        <pc:chgData name="Tan, Darren Darius Jia Wei" userId="e0d2cab5-f068-49ea-8184-2c1abd2df5a0" providerId="ADAL" clId="{B5A95AE1-D03A-49C4-BD1C-7F1C98353D33}" dt="2024-12-12T12:25:37.798" v="1842" actId="1076"/>
        <pc:sldMkLst>
          <pc:docMk/>
          <pc:sldMk cId="584684395" sldId="341"/>
        </pc:sldMkLst>
        <pc:spChg chg="add del mod">
          <ac:chgData name="Tan, Darren Darius Jia Wei" userId="e0d2cab5-f068-49ea-8184-2c1abd2df5a0" providerId="ADAL" clId="{B5A95AE1-D03A-49C4-BD1C-7F1C98353D33}" dt="2024-12-11T16:46:15.443" v="377" actId="478"/>
          <ac:spMkLst>
            <pc:docMk/>
            <pc:sldMk cId="584684395" sldId="341"/>
            <ac:spMk id="3" creationId="{31D682DB-EB9D-B74A-06CB-5BDD477D36F8}"/>
          </ac:spMkLst>
        </pc:spChg>
        <pc:spChg chg="add del mod">
          <ac:chgData name="Tan, Darren Darius Jia Wei" userId="e0d2cab5-f068-49ea-8184-2c1abd2df5a0" providerId="ADAL" clId="{B5A95AE1-D03A-49C4-BD1C-7F1C98353D33}" dt="2024-12-11T16:46:15.443" v="377" actId="478"/>
          <ac:spMkLst>
            <pc:docMk/>
            <pc:sldMk cId="584684395" sldId="341"/>
            <ac:spMk id="5" creationId="{33CE2392-7956-12ED-81C3-EB036F1D768A}"/>
          </ac:spMkLst>
        </pc:spChg>
        <pc:spChg chg="del">
          <ac:chgData name="Tan, Darren Darius Jia Wei" userId="e0d2cab5-f068-49ea-8184-2c1abd2df5a0" providerId="ADAL" clId="{B5A95AE1-D03A-49C4-BD1C-7F1C98353D33}" dt="2024-12-11T16:46:12.248" v="376" actId="478"/>
          <ac:spMkLst>
            <pc:docMk/>
            <pc:sldMk cId="584684395" sldId="341"/>
            <ac:spMk id="6" creationId="{00000000-0000-0000-0000-000000000000}"/>
          </ac:spMkLst>
        </pc:spChg>
        <pc:spChg chg="del">
          <ac:chgData name="Tan, Darren Darius Jia Wei" userId="e0d2cab5-f068-49ea-8184-2c1abd2df5a0" providerId="ADAL" clId="{B5A95AE1-D03A-49C4-BD1C-7F1C98353D33}" dt="2024-12-11T16:46:12.248" v="376" actId="478"/>
          <ac:spMkLst>
            <pc:docMk/>
            <pc:sldMk cId="584684395" sldId="341"/>
            <ac:spMk id="7" creationId="{00000000-0000-0000-0000-000000000000}"/>
          </ac:spMkLst>
        </pc:spChg>
        <pc:spChg chg="del">
          <ac:chgData name="Tan, Darren Darius Jia Wei" userId="e0d2cab5-f068-49ea-8184-2c1abd2df5a0" providerId="ADAL" clId="{B5A95AE1-D03A-49C4-BD1C-7F1C98353D33}" dt="2024-12-11T16:46:12.248" v="376" actId="478"/>
          <ac:spMkLst>
            <pc:docMk/>
            <pc:sldMk cId="584684395" sldId="341"/>
            <ac:spMk id="8" creationId="{00000000-0000-0000-0000-000000000000}"/>
          </ac:spMkLst>
        </pc:spChg>
        <pc:spChg chg="add mod">
          <ac:chgData name="Tan, Darren Darius Jia Wei" userId="e0d2cab5-f068-49ea-8184-2c1abd2df5a0" providerId="ADAL" clId="{B5A95AE1-D03A-49C4-BD1C-7F1C98353D33}" dt="2024-12-11T16:46:23.682" v="378"/>
          <ac:spMkLst>
            <pc:docMk/>
            <pc:sldMk cId="584684395" sldId="341"/>
            <ac:spMk id="10" creationId="{D3563317-F31E-F13E-5ADE-C92C77102EEF}"/>
          </ac:spMkLst>
        </pc:spChg>
        <pc:spChg chg="add mod">
          <ac:chgData name="Tan, Darren Darius Jia Wei" userId="e0d2cab5-f068-49ea-8184-2c1abd2df5a0" providerId="ADAL" clId="{B5A95AE1-D03A-49C4-BD1C-7F1C98353D33}" dt="2024-12-11T16:47:45.948" v="408" actId="5793"/>
          <ac:spMkLst>
            <pc:docMk/>
            <pc:sldMk cId="584684395" sldId="341"/>
            <ac:spMk id="11" creationId="{E8846C3B-8D4F-002B-7A1D-62C43304BCCE}"/>
          </ac:spMkLst>
        </pc:spChg>
        <pc:spChg chg="del">
          <ac:chgData name="Tan, Darren Darius Jia Wei" userId="e0d2cab5-f068-49ea-8184-2c1abd2df5a0" providerId="ADAL" clId="{B5A95AE1-D03A-49C4-BD1C-7F1C98353D33}" dt="2024-12-11T16:46:12.248" v="376" actId="478"/>
          <ac:spMkLst>
            <pc:docMk/>
            <pc:sldMk cId="584684395" sldId="341"/>
            <ac:spMk id="16" creationId="{00000000-0000-0000-0000-000000000000}"/>
          </ac:spMkLst>
        </pc:spChg>
        <pc:spChg chg="del">
          <ac:chgData name="Tan, Darren Darius Jia Wei" userId="e0d2cab5-f068-49ea-8184-2c1abd2df5a0" providerId="ADAL" clId="{B5A95AE1-D03A-49C4-BD1C-7F1C98353D33}" dt="2024-12-11T16:46:12.248" v="376" actId="478"/>
          <ac:spMkLst>
            <pc:docMk/>
            <pc:sldMk cId="584684395" sldId="341"/>
            <ac:spMk id="17" creationId="{00000000-0000-0000-0000-000000000000}"/>
          </ac:spMkLst>
        </pc:spChg>
        <pc:spChg chg="del">
          <ac:chgData name="Tan, Darren Darius Jia Wei" userId="e0d2cab5-f068-49ea-8184-2c1abd2df5a0" providerId="ADAL" clId="{B5A95AE1-D03A-49C4-BD1C-7F1C98353D33}" dt="2024-12-11T16:46:12.248" v="376" actId="478"/>
          <ac:spMkLst>
            <pc:docMk/>
            <pc:sldMk cId="584684395" sldId="341"/>
            <ac:spMk id="18" creationId="{00000000-0000-0000-0000-000000000000}"/>
          </ac:spMkLst>
        </pc:spChg>
        <pc:spChg chg="del">
          <ac:chgData name="Tan, Darren Darius Jia Wei" userId="e0d2cab5-f068-49ea-8184-2c1abd2df5a0" providerId="ADAL" clId="{B5A95AE1-D03A-49C4-BD1C-7F1C98353D33}" dt="2024-12-11T16:46:12.248" v="376" actId="478"/>
          <ac:spMkLst>
            <pc:docMk/>
            <pc:sldMk cId="584684395" sldId="341"/>
            <ac:spMk id="19" creationId="{00000000-0000-0000-0000-000000000000}"/>
          </ac:spMkLst>
        </pc:spChg>
        <pc:spChg chg="del">
          <ac:chgData name="Tan, Darren Darius Jia Wei" userId="e0d2cab5-f068-49ea-8184-2c1abd2df5a0" providerId="ADAL" clId="{B5A95AE1-D03A-49C4-BD1C-7F1C98353D33}" dt="2024-12-11T16:46:12.248" v="376" actId="478"/>
          <ac:spMkLst>
            <pc:docMk/>
            <pc:sldMk cId="584684395" sldId="341"/>
            <ac:spMk id="20" creationId="{00000000-0000-0000-0000-000000000000}"/>
          </ac:spMkLst>
        </pc:spChg>
        <pc:spChg chg="add mod">
          <ac:chgData name="Tan, Darren Darius Jia Wei" userId="e0d2cab5-f068-49ea-8184-2c1abd2df5a0" providerId="ADAL" clId="{B5A95AE1-D03A-49C4-BD1C-7F1C98353D33}" dt="2024-12-11T16:46:23.682" v="378"/>
          <ac:spMkLst>
            <pc:docMk/>
            <pc:sldMk cId="584684395" sldId="341"/>
            <ac:spMk id="21" creationId="{3950607D-74B7-E4F7-9BAA-19454C835C98}"/>
          </ac:spMkLst>
        </pc:spChg>
        <pc:spChg chg="add mod">
          <ac:chgData name="Tan, Darren Darius Jia Wei" userId="e0d2cab5-f068-49ea-8184-2c1abd2df5a0" providerId="ADAL" clId="{B5A95AE1-D03A-49C4-BD1C-7F1C98353D33}" dt="2024-12-11T16:46:23.682" v="378"/>
          <ac:spMkLst>
            <pc:docMk/>
            <pc:sldMk cId="584684395" sldId="341"/>
            <ac:spMk id="22" creationId="{71AB396A-2F53-35F4-C65D-6DBBD20B6E0C}"/>
          </ac:spMkLst>
        </pc:spChg>
        <pc:spChg chg="add mod">
          <ac:chgData name="Tan, Darren Darius Jia Wei" userId="e0d2cab5-f068-49ea-8184-2c1abd2df5a0" providerId="ADAL" clId="{B5A95AE1-D03A-49C4-BD1C-7F1C98353D33}" dt="2024-12-11T16:46:23.682" v="378"/>
          <ac:spMkLst>
            <pc:docMk/>
            <pc:sldMk cId="584684395" sldId="341"/>
            <ac:spMk id="25" creationId="{C21119CB-B6E8-00F2-7460-5A8109EF135F}"/>
          </ac:spMkLst>
        </pc:spChg>
        <pc:spChg chg="add mod">
          <ac:chgData name="Tan, Darren Darius Jia Wei" userId="e0d2cab5-f068-49ea-8184-2c1abd2df5a0" providerId="ADAL" clId="{B5A95AE1-D03A-49C4-BD1C-7F1C98353D33}" dt="2024-12-11T16:46:38.118" v="380"/>
          <ac:spMkLst>
            <pc:docMk/>
            <pc:sldMk cId="584684395" sldId="341"/>
            <ac:spMk id="28" creationId="{910C94C3-1CC8-0AA4-F27D-AA9D3901AC6E}"/>
          </ac:spMkLst>
        </pc:spChg>
        <pc:spChg chg="add mod">
          <ac:chgData name="Tan, Darren Darius Jia Wei" userId="e0d2cab5-f068-49ea-8184-2c1abd2df5a0" providerId="ADAL" clId="{B5A95AE1-D03A-49C4-BD1C-7F1C98353D33}" dt="2024-12-11T16:47:42.231" v="407" actId="14100"/>
          <ac:spMkLst>
            <pc:docMk/>
            <pc:sldMk cId="584684395" sldId="341"/>
            <ac:spMk id="29" creationId="{4EE54E9A-145C-B63D-0305-BF7C33D305E0}"/>
          </ac:spMkLst>
        </pc:spChg>
        <pc:picChg chg="add mod">
          <ac:chgData name="Tan, Darren Darius Jia Wei" userId="e0d2cab5-f068-49ea-8184-2c1abd2df5a0" providerId="ADAL" clId="{B5A95AE1-D03A-49C4-BD1C-7F1C98353D33}" dt="2024-12-12T12:25:17.151" v="1834" actId="1076"/>
          <ac:picMkLst>
            <pc:docMk/>
            <pc:sldMk cId="584684395" sldId="341"/>
            <ac:picMk id="2" creationId="{EECBFA0A-027A-71C0-DF66-EEB7B9B842B7}"/>
          </ac:picMkLst>
        </pc:picChg>
        <pc:picChg chg="add mod">
          <ac:chgData name="Tan, Darren Darius Jia Wei" userId="e0d2cab5-f068-49ea-8184-2c1abd2df5a0" providerId="ADAL" clId="{B5A95AE1-D03A-49C4-BD1C-7F1C98353D33}" dt="2024-12-12T12:25:37.798" v="1842" actId="1076"/>
          <ac:picMkLst>
            <pc:docMk/>
            <pc:sldMk cId="584684395" sldId="341"/>
            <ac:picMk id="3" creationId="{6E116EE8-1E2F-AFB6-681F-345704BAEFE8}"/>
          </ac:picMkLst>
        </pc:picChg>
        <pc:picChg chg="add mod">
          <ac:chgData name="Tan, Darren Darius Jia Wei" userId="e0d2cab5-f068-49ea-8184-2c1abd2df5a0" providerId="ADAL" clId="{B5A95AE1-D03A-49C4-BD1C-7F1C98353D33}" dt="2024-12-12T12:25:34.263" v="1840" actId="1076"/>
          <ac:picMkLst>
            <pc:docMk/>
            <pc:sldMk cId="584684395" sldId="341"/>
            <ac:picMk id="4" creationId="{0D6CD660-4E58-7163-6206-9AF1CEC641EA}"/>
          </ac:picMkLst>
        </pc:picChg>
        <pc:picChg chg="del">
          <ac:chgData name="Tan, Darren Darius Jia Wei" userId="e0d2cab5-f068-49ea-8184-2c1abd2df5a0" providerId="ADAL" clId="{B5A95AE1-D03A-49C4-BD1C-7F1C98353D33}" dt="2024-12-11T16:46:12.248" v="376" actId="478"/>
          <ac:picMkLst>
            <pc:docMk/>
            <pc:sldMk cId="584684395" sldId="341"/>
            <ac:picMk id="9" creationId="{00000000-0000-0000-0000-000000000000}"/>
          </ac:picMkLst>
        </pc:picChg>
        <pc:picChg chg="del">
          <ac:chgData name="Tan, Darren Darius Jia Wei" userId="e0d2cab5-f068-49ea-8184-2c1abd2df5a0" providerId="ADAL" clId="{B5A95AE1-D03A-49C4-BD1C-7F1C98353D33}" dt="2024-12-11T16:46:12.248" v="376" actId="478"/>
          <ac:picMkLst>
            <pc:docMk/>
            <pc:sldMk cId="584684395" sldId="341"/>
            <ac:picMk id="12" creationId="{00000000-0000-0000-0000-000000000000}"/>
          </ac:picMkLst>
        </pc:picChg>
        <pc:picChg chg="del">
          <ac:chgData name="Tan, Darren Darius Jia Wei" userId="e0d2cab5-f068-49ea-8184-2c1abd2df5a0" providerId="ADAL" clId="{B5A95AE1-D03A-49C4-BD1C-7F1C98353D33}" dt="2024-12-11T16:46:12.248" v="376" actId="478"/>
          <ac:picMkLst>
            <pc:docMk/>
            <pc:sldMk cId="584684395" sldId="341"/>
            <ac:picMk id="13" creationId="{00000000-0000-0000-0000-000000000000}"/>
          </ac:picMkLst>
        </pc:picChg>
        <pc:picChg chg="del">
          <ac:chgData name="Tan, Darren Darius Jia Wei" userId="e0d2cab5-f068-49ea-8184-2c1abd2df5a0" providerId="ADAL" clId="{B5A95AE1-D03A-49C4-BD1C-7F1C98353D33}" dt="2024-12-11T16:46:12.248" v="376" actId="478"/>
          <ac:picMkLst>
            <pc:docMk/>
            <pc:sldMk cId="584684395" sldId="341"/>
            <ac:picMk id="14" creationId="{00000000-0000-0000-0000-000000000000}"/>
          </ac:picMkLst>
        </pc:picChg>
        <pc:picChg chg="del">
          <ac:chgData name="Tan, Darren Darius Jia Wei" userId="e0d2cab5-f068-49ea-8184-2c1abd2df5a0" providerId="ADAL" clId="{B5A95AE1-D03A-49C4-BD1C-7F1C98353D33}" dt="2024-12-11T16:46:12.248" v="376" actId="478"/>
          <ac:picMkLst>
            <pc:docMk/>
            <pc:sldMk cId="584684395" sldId="341"/>
            <ac:picMk id="15" creationId="{00000000-0000-0000-0000-000000000000}"/>
          </ac:picMkLst>
        </pc:picChg>
        <pc:picChg chg="add mod">
          <ac:chgData name="Tan, Darren Darius Jia Wei" userId="e0d2cab5-f068-49ea-8184-2c1abd2df5a0" providerId="ADAL" clId="{B5A95AE1-D03A-49C4-BD1C-7F1C98353D33}" dt="2024-12-11T16:46:23.682" v="378"/>
          <ac:picMkLst>
            <pc:docMk/>
            <pc:sldMk cId="584684395" sldId="341"/>
            <ac:picMk id="23" creationId="{862FD619-25CF-87A8-D8D7-6DCA75CA9A43}"/>
          </ac:picMkLst>
        </pc:picChg>
        <pc:picChg chg="add del mod">
          <ac:chgData name="Tan, Darren Darius Jia Wei" userId="e0d2cab5-f068-49ea-8184-2c1abd2df5a0" providerId="ADAL" clId="{B5A95AE1-D03A-49C4-BD1C-7F1C98353D33}" dt="2024-12-12T12:25:01.633" v="1828" actId="478"/>
          <ac:picMkLst>
            <pc:docMk/>
            <pc:sldMk cId="584684395" sldId="341"/>
            <ac:picMk id="24" creationId="{FB47EA0C-6C3F-14ED-E9DC-A9362EDA400C}"/>
          </ac:picMkLst>
        </pc:picChg>
        <pc:picChg chg="add del mod">
          <ac:chgData name="Tan, Darren Darius Jia Wei" userId="e0d2cab5-f068-49ea-8184-2c1abd2df5a0" providerId="ADAL" clId="{B5A95AE1-D03A-49C4-BD1C-7F1C98353D33}" dt="2024-12-12T12:25:02.288" v="1829" actId="478"/>
          <ac:picMkLst>
            <pc:docMk/>
            <pc:sldMk cId="584684395" sldId="341"/>
            <ac:picMk id="26" creationId="{5A29A443-E5D6-31C1-96D8-7B8718745016}"/>
          </ac:picMkLst>
        </pc:picChg>
        <pc:picChg chg="add del mod">
          <ac:chgData name="Tan, Darren Darius Jia Wei" userId="e0d2cab5-f068-49ea-8184-2c1abd2df5a0" providerId="ADAL" clId="{B5A95AE1-D03A-49C4-BD1C-7F1C98353D33}" dt="2024-12-12T12:25:02.831" v="1830" actId="478"/>
          <ac:picMkLst>
            <pc:docMk/>
            <pc:sldMk cId="584684395" sldId="341"/>
            <ac:picMk id="27" creationId="{9033C54B-BC46-A6B4-AA68-24D2B362AEF0}"/>
          </ac:picMkLst>
        </pc:picChg>
      </pc:sldChg>
      <pc:sldChg chg="modSp add mod">
        <pc:chgData name="Tan, Darren Darius Jia Wei" userId="e0d2cab5-f068-49ea-8184-2c1abd2df5a0" providerId="ADAL" clId="{B5A95AE1-D03A-49C4-BD1C-7F1C98353D33}" dt="2024-12-11T16:45:54.087" v="372" actId="1076"/>
        <pc:sldMkLst>
          <pc:docMk/>
          <pc:sldMk cId="1460691777" sldId="344"/>
        </pc:sldMkLst>
        <pc:picChg chg="mod">
          <ac:chgData name="Tan, Darren Darius Jia Wei" userId="e0d2cab5-f068-49ea-8184-2c1abd2df5a0" providerId="ADAL" clId="{B5A95AE1-D03A-49C4-BD1C-7F1C98353D33}" dt="2024-12-11T16:45:54.087" v="372" actId="1076"/>
          <ac:picMkLst>
            <pc:docMk/>
            <pc:sldMk cId="1460691777" sldId="344"/>
            <ac:picMk id="9" creationId="{1A8E8D50-343F-D17A-B76D-F79F98BE45C0}"/>
          </ac:picMkLst>
        </pc:picChg>
      </pc:sldChg>
      <pc:sldChg chg="add">
        <pc:chgData name="Tan, Darren Darius Jia Wei" userId="e0d2cab5-f068-49ea-8184-2c1abd2df5a0" providerId="ADAL" clId="{B5A95AE1-D03A-49C4-BD1C-7F1C98353D33}" dt="2024-12-11T16:46:02.993" v="373" actId="2890"/>
        <pc:sldMkLst>
          <pc:docMk/>
          <pc:sldMk cId="2864873388" sldId="345"/>
        </pc:sldMkLst>
      </pc:sldChg>
      <pc:sldChg chg="modSp add mod ord">
        <pc:chgData name="Tan, Darren Darius Jia Wei" userId="e0d2cab5-f068-49ea-8184-2c1abd2df5a0" providerId="ADAL" clId="{B5A95AE1-D03A-49C4-BD1C-7F1C98353D33}" dt="2024-12-12T11:41:51.378" v="1797" actId="20577"/>
        <pc:sldMkLst>
          <pc:docMk/>
          <pc:sldMk cId="470381309" sldId="346"/>
        </pc:sldMkLst>
        <pc:spChg chg="mod">
          <ac:chgData name="Tan, Darren Darius Jia Wei" userId="e0d2cab5-f068-49ea-8184-2c1abd2df5a0" providerId="ADAL" clId="{B5A95AE1-D03A-49C4-BD1C-7F1C98353D33}" dt="2024-12-12T11:41:51.378" v="1797" actId="20577"/>
          <ac:spMkLst>
            <pc:docMk/>
            <pc:sldMk cId="470381309" sldId="346"/>
            <ac:spMk id="29" creationId="{E19C2254-C825-BE4B-2048-96D90B7CCAA3}"/>
          </ac:spMkLst>
        </pc:spChg>
      </pc:sldChg>
      <pc:sldChg chg="add ord">
        <pc:chgData name="Tan, Darren Darius Jia Wei" userId="e0d2cab5-f068-49ea-8184-2c1abd2df5a0" providerId="ADAL" clId="{B5A95AE1-D03A-49C4-BD1C-7F1C98353D33}" dt="2024-12-11T16:51:33.805" v="532"/>
        <pc:sldMkLst>
          <pc:docMk/>
          <pc:sldMk cId="3300687443" sldId="347"/>
        </pc:sldMkLst>
      </pc:sldChg>
      <pc:sldChg chg="addSp delSp modSp add mod">
        <pc:chgData name="Tan, Darren Darius Jia Wei" userId="e0d2cab5-f068-49ea-8184-2c1abd2df5a0" providerId="ADAL" clId="{B5A95AE1-D03A-49C4-BD1C-7F1C98353D33}" dt="2024-12-12T12:19:26.482" v="1827" actId="20577"/>
        <pc:sldMkLst>
          <pc:docMk/>
          <pc:sldMk cId="2992800660" sldId="348"/>
        </pc:sldMkLst>
        <pc:spChg chg="add del mod topLvl">
          <ac:chgData name="Tan, Darren Darius Jia Wei" userId="e0d2cab5-f068-49ea-8184-2c1abd2df5a0" providerId="ADAL" clId="{B5A95AE1-D03A-49C4-BD1C-7F1C98353D33}" dt="2024-12-11T17:07:57.628" v="971" actId="478"/>
          <ac:spMkLst>
            <pc:docMk/>
            <pc:sldMk cId="2992800660" sldId="348"/>
            <ac:spMk id="4" creationId="{29AB1CD7-39C6-7072-2D91-152289B22AB0}"/>
          </ac:spMkLst>
        </pc:spChg>
        <pc:spChg chg="add del mod topLvl">
          <ac:chgData name="Tan, Darren Darius Jia Wei" userId="e0d2cab5-f068-49ea-8184-2c1abd2df5a0" providerId="ADAL" clId="{B5A95AE1-D03A-49C4-BD1C-7F1C98353D33}" dt="2024-12-11T17:07:57.628" v="971" actId="478"/>
          <ac:spMkLst>
            <pc:docMk/>
            <pc:sldMk cId="2992800660" sldId="348"/>
            <ac:spMk id="5" creationId="{DBBC8918-ECC1-0330-5D62-1D3FA92F7954}"/>
          </ac:spMkLst>
        </pc:spChg>
        <pc:spChg chg="add del mod topLvl">
          <ac:chgData name="Tan, Darren Darius Jia Wei" userId="e0d2cab5-f068-49ea-8184-2c1abd2df5a0" providerId="ADAL" clId="{B5A95AE1-D03A-49C4-BD1C-7F1C98353D33}" dt="2024-12-11T17:07:57.628" v="971" actId="478"/>
          <ac:spMkLst>
            <pc:docMk/>
            <pc:sldMk cId="2992800660" sldId="348"/>
            <ac:spMk id="6" creationId="{6B6C740A-21A2-9540-C489-D91383D8237D}"/>
          </ac:spMkLst>
        </pc:spChg>
        <pc:spChg chg="mod">
          <ac:chgData name="Tan, Darren Darius Jia Wei" userId="e0d2cab5-f068-49ea-8184-2c1abd2df5a0" providerId="ADAL" clId="{B5A95AE1-D03A-49C4-BD1C-7F1C98353D33}" dt="2024-12-11T17:07:53.788" v="970" actId="20577"/>
          <ac:spMkLst>
            <pc:docMk/>
            <pc:sldMk cId="2992800660" sldId="348"/>
            <ac:spMk id="7" creationId="{ADF10611-5013-F5C6-CAB9-BDBF23A7CDFA}"/>
          </ac:spMkLst>
        </pc:spChg>
        <pc:spChg chg="add del mod topLvl">
          <ac:chgData name="Tan, Darren Darius Jia Wei" userId="e0d2cab5-f068-49ea-8184-2c1abd2df5a0" providerId="ADAL" clId="{B5A95AE1-D03A-49C4-BD1C-7F1C98353D33}" dt="2024-12-11T17:07:57.628" v="971" actId="478"/>
          <ac:spMkLst>
            <pc:docMk/>
            <pc:sldMk cId="2992800660" sldId="348"/>
            <ac:spMk id="8" creationId="{10933000-D505-33B9-6AD4-0C8083BF472F}"/>
          </ac:spMkLst>
        </pc:spChg>
        <pc:spChg chg="add del mod topLvl">
          <ac:chgData name="Tan, Darren Darius Jia Wei" userId="e0d2cab5-f068-49ea-8184-2c1abd2df5a0" providerId="ADAL" clId="{B5A95AE1-D03A-49C4-BD1C-7F1C98353D33}" dt="2024-12-11T17:07:57.628" v="971" actId="478"/>
          <ac:spMkLst>
            <pc:docMk/>
            <pc:sldMk cId="2992800660" sldId="348"/>
            <ac:spMk id="9" creationId="{F91C1511-560F-CB92-DAFD-5CB5D68468B4}"/>
          </ac:spMkLst>
        </pc:spChg>
        <pc:spChg chg="add del mod topLvl">
          <ac:chgData name="Tan, Darren Darius Jia Wei" userId="e0d2cab5-f068-49ea-8184-2c1abd2df5a0" providerId="ADAL" clId="{B5A95AE1-D03A-49C4-BD1C-7F1C98353D33}" dt="2024-12-11T17:07:57.628" v="971" actId="478"/>
          <ac:spMkLst>
            <pc:docMk/>
            <pc:sldMk cId="2992800660" sldId="348"/>
            <ac:spMk id="10" creationId="{5B978D3B-F2F2-B871-0F8C-ED1FB6CC7C19}"/>
          </ac:spMkLst>
        </pc:spChg>
        <pc:spChg chg="add del mod topLvl">
          <ac:chgData name="Tan, Darren Darius Jia Wei" userId="e0d2cab5-f068-49ea-8184-2c1abd2df5a0" providerId="ADAL" clId="{B5A95AE1-D03A-49C4-BD1C-7F1C98353D33}" dt="2024-12-11T17:07:57.628" v="971" actId="478"/>
          <ac:spMkLst>
            <pc:docMk/>
            <pc:sldMk cId="2992800660" sldId="348"/>
            <ac:spMk id="11" creationId="{E736553D-B3E1-29A5-381B-550F36B068BC}"/>
          </ac:spMkLst>
        </pc:spChg>
        <pc:spChg chg="add del mod topLvl">
          <ac:chgData name="Tan, Darren Darius Jia Wei" userId="e0d2cab5-f068-49ea-8184-2c1abd2df5a0" providerId="ADAL" clId="{B5A95AE1-D03A-49C4-BD1C-7F1C98353D33}" dt="2024-12-11T17:07:57.628" v="971" actId="478"/>
          <ac:spMkLst>
            <pc:docMk/>
            <pc:sldMk cId="2992800660" sldId="348"/>
            <ac:spMk id="12" creationId="{6F5C9818-A2EA-0329-D819-7447C4164954}"/>
          </ac:spMkLst>
        </pc:spChg>
        <pc:spChg chg="add del mod topLvl">
          <ac:chgData name="Tan, Darren Darius Jia Wei" userId="e0d2cab5-f068-49ea-8184-2c1abd2df5a0" providerId="ADAL" clId="{B5A95AE1-D03A-49C4-BD1C-7F1C98353D33}" dt="2024-12-11T17:07:57.628" v="971" actId="478"/>
          <ac:spMkLst>
            <pc:docMk/>
            <pc:sldMk cId="2992800660" sldId="348"/>
            <ac:spMk id="13" creationId="{27FF1215-858D-8B49-4793-8310F666549C}"/>
          </ac:spMkLst>
        </pc:spChg>
        <pc:spChg chg="add del mod">
          <ac:chgData name="Tan, Darren Darius Jia Wei" userId="e0d2cab5-f068-49ea-8184-2c1abd2df5a0" providerId="ADAL" clId="{B5A95AE1-D03A-49C4-BD1C-7F1C98353D33}" dt="2024-12-11T17:07:57.628" v="971" actId="478"/>
          <ac:spMkLst>
            <pc:docMk/>
            <pc:sldMk cId="2992800660" sldId="348"/>
            <ac:spMk id="18" creationId="{12EFCD40-69D0-3063-2EBB-233D4A640239}"/>
          </ac:spMkLst>
        </pc:spChg>
        <pc:spChg chg="add mod">
          <ac:chgData name="Tan, Darren Darius Jia Wei" userId="e0d2cab5-f068-49ea-8184-2c1abd2df5a0" providerId="ADAL" clId="{B5A95AE1-D03A-49C4-BD1C-7F1C98353D33}" dt="2024-12-11T17:08:22.750" v="1027" actId="1036"/>
          <ac:spMkLst>
            <pc:docMk/>
            <pc:sldMk cId="2992800660" sldId="348"/>
            <ac:spMk id="35" creationId="{DF43231D-E3B3-7ED6-535C-6CFCBF55A7A9}"/>
          </ac:spMkLst>
        </pc:spChg>
        <pc:spChg chg="add mod">
          <ac:chgData name="Tan, Darren Darius Jia Wei" userId="e0d2cab5-f068-49ea-8184-2c1abd2df5a0" providerId="ADAL" clId="{B5A95AE1-D03A-49C4-BD1C-7F1C98353D33}" dt="2024-12-11T17:08:22.750" v="1027" actId="1036"/>
          <ac:spMkLst>
            <pc:docMk/>
            <pc:sldMk cId="2992800660" sldId="348"/>
            <ac:spMk id="36" creationId="{65B2E6AB-6062-5519-405A-E66A58396BC3}"/>
          </ac:spMkLst>
        </pc:spChg>
        <pc:spChg chg="add mod">
          <ac:chgData name="Tan, Darren Darius Jia Wei" userId="e0d2cab5-f068-49ea-8184-2c1abd2df5a0" providerId="ADAL" clId="{B5A95AE1-D03A-49C4-BD1C-7F1C98353D33}" dt="2024-12-11T17:08:22.750" v="1027" actId="1036"/>
          <ac:spMkLst>
            <pc:docMk/>
            <pc:sldMk cId="2992800660" sldId="348"/>
            <ac:spMk id="37" creationId="{068D8FD7-675A-5B75-C11B-044438D64423}"/>
          </ac:spMkLst>
        </pc:spChg>
        <pc:spChg chg="add mod">
          <ac:chgData name="Tan, Darren Darius Jia Wei" userId="e0d2cab5-f068-49ea-8184-2c1abd2df5a0" providerId="ADAL" clId="{B5A95AE1-D03A-49C4-BD1C-7F1C98353D33}" dt="2024-12-11T17:08:22.750" v="1027" actId="1036"/>
          <ac:spMkLst>
            <pc:docMk/>
            <pc:sldMk cId="2992800660" sldId="348"/>
            <ac:spMk id="38" creationId="{946CAE18-C274-5178-E231-8B4664286D62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49" creationId="{4CA9E82C-4926-E478-BB59-B953BEC902CD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50" creationId="{EAE5F061-4725-BFE9-0D0E-44E326487E47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51" creationId="{0582384E-AC6B-9769-85CE-B38A1B73D106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52" creationId="{99F63C91-D72E-61EC-B327-04134BA2CB20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53" creationId="{679F9734-3ABD-2BAE-6C1E-CC7C2FA4A686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68" creationId="{4C3E115C-DED1-0D90-2259-39BC9C52282C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69" creationId="{9205FF02-3AB3-8D3F-81BB-08633C7105C1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70" creationId="{8CD4D9A7-1E28-E964-334E-F8F6C7B597FE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71" creationId="{38CCA773-1D77-FB50-01E9-D0A024941114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72" creationId="{C6BC46FF-6696-88E1-4BF9-B2811B653E6A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73" creationId="{1FCF9E9B-4455-9DB6-5455-63BF40143242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74" creationId="{8E1352A6-1CFB-01DC-A700-C81A73F26448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75" creationId="{3A0F731A-D5BC-68CF-E5AE-681308E4BE3A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77" creationId="{FB51C355-4511-A7DE-98FF-38454E3ABC0D}"/>
          </ac:spMkLst>
        </pc:spChg>
        <pc:spChg chg="del">
          <ac:chgData name="Tan, Darren Darius Jia Wei" userId="e0d2cab5-f068-49ea-8184-2c1abd2df5a0" providerId="ADAL" clId="{B5A95AE1-D03A-49C4-BD1C-7F1C98353D33}" dt="2024-12-11T16:54:54.636" v="547" actId="478"/>
          <ac:spMkLst>
            <pc:docMk/>
            <pc:sldMk cId="2992800660" sldId="348"/>
            <ac:spMk id="78" creationId="{74EC1BEE-7211-0E16-8E8D-B499B99DB806}"/>
          </ac:spMkLst>
        </pc:spChg>
        <pc:spChg chg="add mod">
          <ac:chgData name="Tan, Darren Darius Jia Wei" userId="e0d2cab5-f068-49ea-8184-2c1abd2df5a0" providerId="ADAL" clId="{B5A95AE1-D03A-49C4-BD1C-7F1C98353D33}" dt="2024-12-11T17:18:17.901" v="1325" actId="1038"/>
          <ac:spMkLst>
            <pc:docMk/>
            <pc:sldMk cId="2992800660" sldId="348"/>
            <ac:spMk id="89" creationId="{DBAF0542-E88B-ADC7-C0E5-12D1151558AD}"/>
          </ac:spMkLst>
        </pc:spChg>
        <pc:spChg chg="add mod">
          <ac:chgData name="Tan, Darren Darius Jia Wei" userId="e0d2cab5-f068-49ea-8184-2c1abd2df5a0" providerId="ADAL" clId="{B5A95AE1-D03A-49C4-BD1C-7F1C98353D33}" dt="2024-12-11T17:18:17.901" v="1325" actId="1038"/>
          <ac:spMkLst>
            <pc:docMk/>
            <pc:sldMk cId="2992800660" sldId="348"/>
            <ac:spMk id="90" creationId="{B44A7BF5-31FC-A360-DE80-582A6B0BA401}"/>
          </ac:spMkLst>
        </pc:spChg>
        <pc:spChg chg="add mod">
          <ac:chgData name="Tan, Darren Darius Jia Wei" userId="e0d2cab5-f068-49ea-8184-2c1abd2df5a0" providerId="ADAL" clId="{B5A95AE1-D03A-49C4-BD1C-7F1C98353D33}" dt="2024-12-11T19:31:22.634" v="1753" actId="207"/>
          <ac:spMkLst>
            <pc:docMk/>
            <pc:sldMk cId="2992800660" sldId="348"/>
            <ac:spMk id="91" creationId="{D8D26004-CA01-1B3C-9E0F-8F90500F0AA0}"/>
          </ac:spMkLst>
        </pc:spChg>
        <pc:spChg chg="add mod">
          <ac:chgData name="Tan, Darren Darius Jia Wei" userId="e0d2cab5-f068-49ea-8184-2c1abd2df5a0" providerId="ADAL" clId="{B5A95AE1-D03A-49C4-BD1C-7F1C98353D33}" dt="2024-12-12T12:19:26.482" v="1827" actId="20577"/>
          <ac:spMkLst>
            <pc:docMk/>
            <pc:sldMk cId="2992800660" sldId="348"/>
            <ac:spMk id="92" creationId="{4B131271-23C2-40F5-0E99-C966316321C5}"/>
          </ac:spMkLst>
        </pc:spChg>
        <pc:spChg chg="add mod">
          <ac:chgData name="Tan, Darren Darius Jia Wei" userId="e0d2cab5-f068-49ea-8184-2c1abd2df5a0" providerId="ADAL" clId="{B5A95AE1-D03A-49C4-BD1C-7F1C98353D33}" dt="2024-12-11T17:18:22.378" v="1349" actId="1038"/>
          <ac:spMkLst>
            <pc:docMk/>
            <pc:sldMk cId="2992800660" sldId="348"/>
            <ac:spMk id="97" creationId="{E64EA789-1EEB-4D6D-71A5-E8CD7283214C}"/>
          </ac:spMkLst>
        </pc:spChg>
        <pc:spChg chg="add mod">
          <ac:chgData name="Tan, Darren Darius Jia Wei" userId="e0d2cab5-f068-49ea-8184-2c1abd2df5a0" providerId="ADAL" clId="{B5A95AE1-D03A-49C4-BD1C-7F1C98353D33}" dt="2024-12-11T19:29:56.220" v="1731" actId="207"/>
          <ac:spMkLst>
            <pc:docMk/>
            <pc:sldMk cId="2992800660" sldId="348"/>
            <ac:spMk id="98" creationId="{BA8CD234-6496-1942-2956-3EA99E94D40D}"/>
          </ac:spMkLst>
        </pc:spChg>
        <pc:spChg chg="add mod">
          <ac:chgData name="Tan, Darren Darius Jia Wei" userId="e0d2cab5-f068-49ea-8184-2c1abd2df5a0" providerId="ADAL" clId="{B5A95AE1-D03A-49C4-BD1C-7F1C98353D33}" dt="2024-12-11T17:19:18.594" v="1404" actId="1076"/>
          <ac:spMkLst>
            <pc:docMk/>
            <pc:sldMk cId="2992800660" sldId="348"/>
            <ac:spMk id="110" creationId="{468FDC15-A6D6-A225-33F3-88C9072B8FE1}"/>
          </ac:spMkLst>
        </pc:spChg>
        <pc:spChg chg="add del mod">
          <ac:chgData name="Tan, Darren Darius Jia Wei" userId="e0d2cab5-f068-49ea-8184-2c1abd2df5a0" providerId="ADAL" clId="{B5A95AE1-D03A-49C4-BD1C-7F1C98353D33}" dt="2024-12-11T19:29:05.574" v="1718" actId="478"/>
          <ac:spMkLst>
            <pc:docMk/>
            <pc:sldMk cId="2992800660" sldId="348"/>
            <ac:spMk id="111" creationId="{F3AA18F6-24BB-2A55-08B0-A47E2692FB6B}"/>
          </ac:spMkLst>
        </pc:spChg>
        <pc:spChg chg="add del mod">
          <ac:chgData name="Tan, Darren Darius Jia Wei" userId="e0d2cab5-f068-49ea-8184-2c1abd2df5a0" providerId="ADAL" clId="{B5A95AE1-D03A-49C4-BD1C-7F1C98353D33}" dt="2024-12-11T19:29:58.004" v="1732" actId="478"/>
          <ac:spMkLst>
            <pc:docMk/>
            <pc:sldMk cId="2992800660" sldId="348"/>
            <ac:spMk id="112" creationId="{4D57033D-94BE-88F6-01BC-32D93C1D7845}"/>
          </ac:spMkLst>
        </pc:spChg>
        <pc:spChg chg="add del mod">
          <ac:chgData name="Tan, Darren Darius Jia Wei" userId="e0d2cab5-f068-49ea-8184-2c1abd2df5a0" providerId="ADAL" clId="{B5A95AE1-D03A-49C4-BD1C-7F1C98353D33}" dt="2024-12-11T19:31:24.388" v="1754" actId="478"/>
          <ac:spMkLst>
            <pc:docMk/>
            <pc:sldMk cId="2992800660" sldId="348"/>
            <ac:spMk id="113" creationId="{1426DE75-0BF9-F7DE-C08A-CEC14EA1F563}"/>
          </ac:spMkLst>
        </pc:spChg>
        <pc:grpChg chg="add del mod">
          <ac:chgData name="Tan, Darren Darius Jia Wei" userId="e0d2cab5-f068-49ea-8184-2c1abd2df5a0" providerId="ADAL" clId="{B5A95AE1-D03A-49C4-BD1C-7F1C98353D33}" dt="2024-12-11T16:55:33.545" v="561" actId="165"/>
          <ac:grpSpMkLst>
            <pc:docMk/>
            <pc:sldMk cId="2992800660" sldId="348"/>
            <ac:grpSpMk id="17" creationId="{3A240912-FFBF-1A55-CC54-010F0E252051}"/>
          </ac:grpSpMkLst>
        </pc:grpChg>
        <pc:grpChg chg="add mod">
          <ac:chgData name="Tan, Darren Darius Jia Wei" userId="e0d2cab5-f068-49ea-8184-2c1abd2df5a0" providerId="ADAL" clId="{B5A95AE1-D03A-49C4-BD1C-7F1C98353D33}" dt="2024-12-11T17:08:22.750" v="1027" actId="1036"/>
          <ac:grpSpMkLst>
            <pc:docMk/>
            <pc:sldMk cId="2992800660" sldId="348"/>
            <ac:grpSpMk id="21" creationId="{0AF47678-447A-056B-80FA-EE07F90E1B06}"/>
          </ac:grpSpMkLst>
        </pc:grpChg>
        <pc:grpChg chg="add mod">
          <ac:chgData name="Tan, Darren Darius Jia Wei" userId="e0d2cab5-f068-49ea-8184-2c1abd2df5a0" providerId="ADAL" clId="{B5A95AE1-D03A-49C4-BD1C-7F1C98353D33}" dt="2024-12-11T17:08:22.750" v="1027" actId="1036"/>
          <ac:grpSpMkLst>
            <pc:docMk/>
            <pc:sldMk cId="2992800660" sldId="348"/>
            <ac:grpSpMk id="28" creationId="{D67FB0E8-E65A-DD21-8F8A-BE7F555BAFE6}"/>
          </ac:grpSpMkLst>
        </pc:grpChg>
        <pc:grpChg chg="add mod">
          <ac:chgData name="Tan, Darren Darius Jia Wei" userId="e0d2cab5-f068-49ea-8184-2c1abd2df5a0" providerId="ADAL" clId="{B5A95AE1-D03A-49C4-BD1C-7F1C98353D33}" dt="2024-12-11T17:18:57.312" v="1377" actId="1038"/>
          <ac:grpSpMkLst>
            <pc:docMk/>
            <pc:sldMk cId="2992800660" sldId="348"/>
            <ac:grpSpMk id="45" creationId="{15E5BC48-EBCD-F4B8-4D50-60436E8778EC}"/>
          </ac:grpSpMkLst>
        </pc:grpChg>
        <pc:grpChg chg="del">
          <ac:chgData name="Tan, Darren Darius Jia Wei" userId="e0d2cab5-f068-49ea-8184-2c1abd2df5a0" providerId="ADAL" clId="{B5A95AE1-D03A-49C4-BD1C-7F1C98353D33}" dt="2024-12-11T16:54:54.636" v="547" actId="478"/>
          <ac:grpSpMkLst>
            <pc:docMk/>
            <pc:sldMk cId="2992800660" sldId="348"/>
            <ac:grpSpMk id="54" creationId="{67C0A7B4-1552-1808-5936-0E1861FBA9CF}"/>
          </ac:grpSpMkLst>
        </pc:grpChg>
        <pc:grpChg chg="del">
          <ac:chgData name="Tan, Darren Darius Jia Wei" userId="e0d2cab5-f068-49ea-8184-2c1abd2df5a0" providerId="ADAL" clId="{B5A95AE1-D03A-49C4-BD1C-7F1C98353D33}" dt="2024-12-11T16:54:54.636" v="547" actId="478"/>
          <ac:grpSpMkLst>
            <pc:docMk/>
            <pc:sldMk cId="2992800660" sldId="348"/>
            <ac:grpSpMk id="57" creationId="{5AED77BF-33BC-AAC1-6AE7-5BE238F8ADF0}"/>
          </ac:grpSpMkLst>
        </pc:grpChg>
        <pc:grpChg chg="del">
          <ac:chgData name="Tan, Darren Darius Jia Wei" userId="e0d2cab5-f068-49ea-8184-2c1abd2df5a0" providerId="ADAL" clId="{B5A95AE1-D03A-49C4-BD1C-7F1C98353D33}" dt="2024-12-11T16:54:54.636" v="547" actId="478"/>
          <ac:grpSpMkLst>
            <pc:docMk/>
            <pc:sldMk cId="2992800660" sldId="348"/>
            <ac:grpSpMk id="64" creationId="{90052CAF-0333-A88B-B050-91BE09EFA4B5}"/>
          </ac:grpSpMkLst>
        </pc:grpChg>
        <pc:grpChg chg="add mod">
          <ac:chgData name="Tan, Darren Darius Jia Wei" userId="e0d2cab5-f068-49ea-8184-2c1abd2df5a0" providerId="ADAL" clId="{B5A95AE1-D03A-49C4-BD1C-7F1C98353D33}" dt="2024-12-11T17:18:13.111" v="1304" actId="1038"/>
          <ac:grpSpMkLst>
            <pc:docMk/>
            <pc:sldMk cId="2992800660" sldId="348"/>
            <ac:grpSpMk id="82" creationId="{DCE90E7A-2600-28A9-7BA6-FEAC5ABBB7CA}"/>
          </ac:grpSpMkLst>
        </pc:grpChg>
        <pc:picChg chg="add del mod topLvl">
          <ac:chgData name="Tan, Darren Darius Jia Wei" userId="e0d2cab5-f068-49ea-8184-2c1abd2df5a0" providerId="ADAL" clId="{B5A95AE1-D03A-49C4-BD1C-7F1C98353D33}" dt="2024-12-11T17:07:57.628" v="971" actId="478"/>
          <ac:picMkLst>
            <pc:docMk/>
            <pc:sldMk cId="2992800660" sldId="348"/>
            <ac:picMk id="2" creationId="{17618267-3120-A424-C2AC-AC642C244F32}"/>
          </ac:picMkLst>
        </pc:picChg>
        <pc:picChg chg="add del mod topLvl">
          <ac:chgData name="Tan, Darren Darius Jia Wei" userId="e0d2cab5-f068-49ea-8184-2c1abd2df5a0" providerId="ADAL" clId="{B5A95AE1-D03A-49C4-BD1C-7F1C98353D33}" dt="2024-12-11T17:07:57.628" v="971" actId="478"/>
          <ac:picMkLst>
            <pc:docMk/>
            <pc:sldMk cId="2992800660" sldId="348"/>
            <ac:picMk id="3" creationId="{BDC95ED8-373D-670F-8C27-A84CDCBC3BDC}"/>
          </ac:picMkLst>
        </pc:picChg>
        <pc:picChg chg="add del mod topLvl">
          <ac:chgData name="Tan, Darren Darius Jia Wei" userId="e0d2cab5-f068-49ea-8184-2c1abd2df5a0" providerId="ADAL" clId="{B5A95AE1-D03A-49C4-BD1C-7F1C98353D33}" dt="2024-12-11T17:07:57.628" v="971" actId="478"/>
          <ac:picMkLst>
            <pc:docMk/>
            <pc:sldMk cId="2992800660" sldId="348"/>
            <ac:picMk id="14" creationId="{F2106C27-7F0A-DA47-779C-FD3B04F29E58}"/>
          </ac:picMkLst>
        </pc:picChg>
        <pc:picChg chg="add del mod topLvl">
          <ac:chgData name="Tan, Darren Darius Jia Wei" userId="e0d2cab5-f068-49ea-8184-2c1abd2df5a0" providerId="ADAL" clId="{B5A95AE1-D03A-49C4-BD1C-7F1C98353D33}" dt="2024-12-11T17:07:57.628" v="971" actId="478"/>
          <ac:picMkLst>
            <pc:docMk/>
            <pc:sldMk cId="2992800660" sldId="348"/>
            <ac:picMk id="15" creationId="{E7D8A3A0-4F2C-0B39-55CE-3905472E3574}"/>
          </ac:picMkLst>
        </pc:picChg>
        <pc:picChg chg="add del mod topLvl">
          <ac:chgData name="Tan, Darren Darius Jia Wei" userId="e0d2cab5-f068-49ea-8184-2c1abd2df5a0" providerId="ADAL" clId="{B5A95AE1-D03A-49C4-BD1C-7F1C98353D33}" dt="2024-12-11T17:07:57.628" v="971" actId="478"/>
          <ac:picMkLst>
            <pc:docMk/>
            <pc:sldMk cId="2992800660" sldId="348"/>
            <ac:picMk id="16" creationId="{59399351-018C-E629-0138-78B77FDCB8E7}"/>
          </ac:picMkLst>
        </pc:picChg>
        <pc:picChg chg="add 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19" creationId="{5534B646-CE5F-11DE-5F77-CDCA29A64886}"/>
          </ac:picMkLst>
        </pc:picChg>
        <pc:picChg chg="add 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20" creationId="{27EDCDD8-42D9-CCA8-0149-B6D1DC940F52}"/>
          </ac:picMkLst>
        </pc:picChg>
        <pc:picChg chg="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22" creationId="{69B43C43-96C8-34E5-5E40-EF880A6E09ED}"/>
          </ac:picMkLst>
        </pc:picChg>
        <pc:picChg chg="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23" creationId="{F49B8161-25B2-11D1-BCCB-4C2C7B1FB659}"/>
          </ac:picMkLst>
        </pc:picChg>
        <pc:picChg chg="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24" creationId="{42BA0854-22A2-FDBA-F72A-FA24DC82C5FC}"/>
          </ac:picMkLst>
        </pc:picChg>
        <pc:picChg chg="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25" creationId="{18A2F1CA-538C-629D-62A1-9128B9035D86}"/>
          </ac:picMkLst>
        </pc:picChg>
        <pc:picChg chg="add 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26" creationId="{2F374B02-9678-0D55-3D01-26AC595D9C12}"/>
          </ac:picMkLst>
        </pc:picChg>
        <pc:picChg chg="add 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27" creationId="{152BBC4F-947D-197F-40CD-E641FAB4F58A}"/>
          </ac:picMkLst>
        </pc:picChg>
        <pc:picChg chg="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29" creationId="{5F9FD538-25BC-B0AC-555B-022D3BABDE08}"/>
          </ac:picMkLst>
        </pc:picChg>
        <pc:picChg chg="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30" creationId="{B7AA19FF-1534-FD23-B0D0-FEE9459DB2C7}"/>
          </ac:picMkLst>
        </pc:picChg>
        <pc:picChg chg="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31" creationId="{E6D8411E-C9BF-AC71-FDFD-8E98ABCE37E0}"/>
          </ac:picMkLst>
        </pc:picChg>
        <pc:picChg chg="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32" creationId="{35596348-21A6-4641-B231-7B41F7029950}"/>
          </ac:picMkLst>
        </pc:picChg>
        <pc:picChg chg="add 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33" creationId="{6EF7B740-E97E-1267-59DD-469E0A8EAB6A}"/>
          </ac:picMkLst>
        </pc:picChg>
        <pc:picChg chg="add mod">
          <ac:chgData name="Tan, Darren Darius Jia Wei" userId="e0d2cab5-f068-49ea-8184-2c1abd2df5a0" providerId="ADAL" clId="{B5A95AE1-D03A-49C4-BD1C-7F1C98353D33}" dt="2024-12-11T17:08:22.750" v="1027" actId="1036"/>
          <ac:picMkLst>
            <pc:docMk/>
            <pc:sldMk cId="2992800660" sldId="348"/>
            <ac:picMk id="34" creationId="{C48E626A-0D49-875B-0746-57B1E45FB1AC}"/>
          </ac:picMkLst>
        </pc:picChg>
        <pc:picChg chg="add mod">
          <ac:chgData name="Tan, Darren Darius Jia Wei" userId="e0d2cab5-f068-49ea-8184-2c1abd2df5a0" providerId="ADAL" clId="{B5A95AE1-D03A-49C4-BD1C-7F1C98353D33}" dt="2024-12-11T17:18:13.111" v="1304" actId="1038"/>
          <ac:picMkLst>
            <pc:docMk/>
            <pc:sldMk cId="2992800660" sldId="348"/>
            <ac:picMk id="43" creationId="{BB4D270F-89C0-746F-94E1-1E89E4845B5B}"/>
          </ac:picMkLst>
        </pc:picChg>
        <pc:picChg chg="add mod">
          <ac:chgData name="Tan, Darren Darius Jia Wei" userId="e0d2cab5-f068-49ea-8184-2c1abd2df5a0" providerId="ADAL" clId="{B5A95AE1-D03A-49C4-BD1C-7F1C98353D33}" dt="2024-12-11T17:19:16.729" v="1403" actId="1076"/>
          <ac:picMkLst>
            <pc:docMk/>
            <pc:sldMk cId="2992800660" sldId="348"/>
            <ac:picMk id="44" creationId="{2A125170-E7EE-40CD-DDAA-6A340B0A11FA}"/>
          </ac:picMkLst>
        </pc:picChg>
        <pc:picChg chg="mod">
          <ac:chgData name="Tan, Darren Darius Jia Wei" userId="e0d2cab5-f068-49ea-8184-2c1abd2df5a0" providerId="ADAL" clId="{B5A95AE1-D03A-49C4-BD1C-7F1C98353D33}" dt="2024-12-11T17:18:57.312" v="1377" actId="1038"/>
          <ac:picMkLst>
            <pc:docMk/>
            <pc:sldMk cId="2992800660" sldId="348"/>
            <ac:picMk id="46" creationId="{06E1B406-7A3E-6A97-131C-DA10BA180A96}"/>
          </ac:picMkLst>
        </pc:picChg>
        <pc:picChg chg="mod">
          <ac:chgData name="Tan, Darren Darius Jia Wei" userId="e0d2cab5-f068-49ea-8184-2c1abd2df5a0" providerId="ADAL" clId="{B5A95AE1-D03A-49C4-BD1C-7F1C98353D33}" dt="2024-12-11T17:18:57.312" v="1377" actId="1038"/>
          <ac:picMkLst>
            <pc:docMk/>
            <pc:sldMk cId="2992800660" sldId="348"/>
            <ac:picMk id="47" creationId="{DBDEFF02-1C06-AC2F-7E72-9ED70B520411}"/>
          </ac:picMkLst>
        </pc:picChg>
        <pc:picChg chg="mod">
          <ac:chgData name="Tan, Darren Darius Jia Wei" userId="e0d2cab5-f068-49ea-8184-2c1abd2df5a0" providerId="ADAL" clId="{B5A95AE1-D03A-49C4-BD1C-7F1C98353D33}" dt="2024-12-11T17:18:57.312" v="1377" actId="1038"/>
          <ac:picMkLst>
            <pc:docMk/>
            <pc:sldMk cId="2992800660" sldId="348"/>
            <ac:picMk id="48" creationId="{3BEC2762-B2CE-990F-4F05-0BE61306D07B}"/>
          </ac:picMkLst>
        </pc:picChg>
        <pc:picChg chg="del">
          <ac:chgData name="Tan, Darren Darius Jia Wei" userId="e0d2cab5-f068-49ea-8184-2c1abd2df5a0" providerId="ADAL" clId="{B5A95AE1-D03A-49C4-BD1C-7F1C98353D33}" dt="2024-12-11T16:54:54.636" v="547" actId="478"/>
          <ac:picMkLst>
            <pc:docMk/>
            <pc:sldMk cId="2992800660" sldId="348"/>
            <ac:picMk id="76" creationId="{B7914FBA-DFE0-00E4-7AE8-27B9698F4841}"/>
          </ac:picMkLst>
        </pc:picChg>
        <pc:picChg chg="mod">
          <ac:chgData name="Tan, Darren Darius Jia Wei" userId="e0d2cab5-f068-49ea-8184-2c1abd2df5a0" providerId="ADAL" clId="{B5A95AE1-D03A-49C4-BD1C-7F1C98353D33}" dt="2024-12-11T17:18:57.312" v="1377" actId="1038"/>
          <ac:picMkLst>
            <pc:docMk/>
            <pc:sldMk cId="2992800660" sldId="348"/>
            <ac:picMk id="79" creationId="{1EE455BC-B808-681B-04E7-BC422D4C236F}"/>
          </ac:picMkLst>
        </pc:picChg>
        <pc:picChg chg="add mod">
          <ac:chgData name="Tan, Darren Darius Jia Wei" userId="e0d2cab5-f068-49ea-8184-2c1abd2df5a0" providerId="ADAL" clId="{B5A95AE1-D03A-49C4-BD1C-7F1C98353D33}" dt="2024-12-11T17:18:17.901" v="1325" actId="1038"/>
          <ac:picMkLst>
            <pc:docMk/>
            <pc:sldMk cId="2992800660" sldId="348"/>
            <ac:picMk id="80" creationId="{45598468-34FB-4DA5-0B25-3F297D8A35BB}"/>
          </ac:picMkLst>
        </pc:picChg>
        <pc:picChg chg="add mod">
          <ac:chgData name="Tan, Darren Darius Jia Wei" userId="e0d2cab5-f068-49ea-8184-2c1abd2df5a0" providerId="ADAL" clId="{B5A95AE1-D03A-49C4-BD1C-7F1C98353D33}" dt="2024-12-11T17:18:17.901" v="1325" actId="1038"/>
          <ac:picMkLst>
            <pc:docMk/>
            <pc:sldMk cId="2992800660" sldId="348"/>
            <ac:picMk id="81" creationId="{34BA518E-0166-B1A4-7E5C-C9905CE7D5F5}"/>
          </ac:picMkLst>
        </pc:picChg>
        <pc:picChg chg="mod">
          <ac:chgData name="Tan, Darren Darius Jia Wei" userId="e0d2cab5-f068-49ea-8184-2c1abd2df5a0" providerId="ADAL" clId="{B5A95AE1-D03A-49C4-BD1C-7F1C98353D33}" dt="2024-12-11T17:18:13.111" v="1304" actId="1038"/>
          <ac:picMkLst>
            <pc:docMk/>
            <pc:sldMk cId="2992800660" sldId="348"/>
            <ac:picMk id="83" creationId="{F7F77216-5490-8A11-1397-A81F2B4D015D}"/>
          </ac:picMkLst>
        </pc:picChg>
        <pc:picChg chg="mod">
          <ac:chgData name="Tan, Darren Darius Jia Wei" userId="e0d2cab5-f068-49ea-8184-2c1abd2df5a0" providerId="ADAL" clId="{B5A95AE1-D03A-49C4-BD1C-7F1C98353D33}" dt="2024-12-11T17:18:13.111" v="1304" actId="1038"/>
          <ac:picMkLst>
            <pc:docMk/>
            <pc:sldMk cId="2992800660" sldId="348"/>
            <ac:picMk id="84" creationId="{C3AE86E4-2F6B-A5FE-FDCE-5C781D95EE9C}"/>
          </ac:picMkLst>
        </pc:picChg>
        <pc:picChg chg="mod">
          <ac:chgData name="Tan, Darren Darius Jia Wei" userId="e0d2cab5-f068-49ea-8184-2c1abd2df5a0" providerId="ADAL" clId="{B5A95AE1-D03A-49C4-BD1C-7F1C98353D33}" dt="2024-12-11T17:18:13.111" v="1304" actId="1038"/>
          <ac:picMkLst>
            <pc:docMk/>
            <pc:sldMk cId="2992800660" sldId="348"/>
            <ac:picMk id="85" creationId="{5CD594D3-D861-591C-2857-1F77FB1A65D1}"/>
          </ac:picMkLst>
        </pc:picChg>
        <pc:picChg chg="mod">
          <ac:chgData name="Tan, Darren Darius Jia Wei" userId="e0d2cab5-f068-49ea-8184-2c1abd2df5a0" providerId="ADAL" clId="{B5A95AE1-D03A-49C4-BD1C-7F1C98353D33}" dt="2024-12-11T17:18:13.111" v="1304" actId="1038"/>
          <ac:picMkLst>
            <pc:docMk/>
            <pc:sldMk cId="2992800660" sldId="348"/>
            <ac:picMk id="86" creationId="{49BD0E99-E131-02DB-B7B2-A80F229192B0}"/>
          </ac:picMkLst>
        </pc:picChg>
        <pc:picChg chg="add mod">
          <ac:chgData name="Tan, Darren Darius Jia Wei" userId="e0d2cab5-f068-49ea-8184-2c1abd2df5a0" providerId="ADAL" clId="{B5A95AE1-D03A-49C4-BD1C-7F1C98353D33}" dt="2024-12-11T17:18:22.378" v="1349" actId="1038"/>
          <ac:picMkLst>
            <pc:docMk/>
            <pc:sldMk cId="2992800660" sldId="348"/>
            <ac:picMk id="87" creationId="{0A0BD83D-F1F7-E927-2ED9-6A5AB7DB84E7}"/>
          </ac:picMkLst>
        </pc:picChg>
        <pc:picChg chg="add mod">
          <ac:chgData name="Tan, Darren Darius Jia Wei" userId="e0d2cab5-f068-49ea-8184-2c1abd2df5a0" providerId="ADAL" clId="{B5A95AE1-D03A-49C4-BD1C-7F1C98353D33}" dt="2024-12-11T17:18:22.378" v="1349" actId="1038"/>
          <ac:picMkLst>
            <pc:docMk/>
            <pc:sldMk cId="2992800660" sldId="348"/>
            <ac:picMk id="88" creationId="{EF6C6D98-89B0-587D-D418-6061E1650642}"/>
          </ac:picMkLst>
        </pc:picChg>
        <pc:cxnChg chg="add mod">
          <ac:chgData name="Tan, Darren Darius Jia Wei" userId="e0d2cab5-f068-49ea-8184-2c1abd2df5a0" providerId="ADAL" clId="{B5A95AE1-D03A-49C4-BD1C-7F1C98353D33}" dt="2024-12-11T17:08:22.750" v="1027" actId="1036"/>
          <ac:cxnSpMkLst>
            <pc:docMk/>
            <pc:sldMk cId="2992800660" sldId="348"/>
            <ac:cxnSpMk id="39" creationId="{FB6A635B-8761-8BC8-12CA-6E63759E6E1C}"/>
          </ac:cxnSpMkLst>
        </pc:cxnChg>
        <pc:cxnChg chg="add mod">
          <ac:chgData name="Tan, Darren Darius Jia Wei" userId="e0d2cab5-f068-49ea-8184-2c1abd2df5a0" providerId="ADAL" clId="{B5A95AE1-D03A-49C4-BD1C-7F1C98353D33}" dt="2024-12-11T17:08:22.750" v="1027" actId="1036"/>
          <ac:cxnSpMkLst>
            <pc:docMk/>
            <pc:sldMk cId="2992800660" sldId="348"/>
            <ac:cxnSpMk id="40" creationId="{5B93540C-25A0-0D0F-7B4D-733E909CA9E3}"/>
          </ac:cxnSpMkLst>
        </pc:cxnChg>
        <pc:cxnChg chg="add mod">
          <ac:chgData name="Tan, Darren Darius Jia Wei" userId="e0d2cab5-f068-49ea-8184-2c1abd2df5a0" providerId="ADAL" clId="{B5A95AE1-D03A-49C4-BD1C-7F1C98353D33}" dt="2024-12-11T17:08:22.750" v="1027" actId="1036"/>
          <ac:cxnSpMkLst>
            <pc:docMk/>
            <pc:sldMk cId="2992800660" sldId="348"/>
            <ac:cxnSpMk id="41" creationId="{E6C82952-C63A-C07D-0E87-66ACFDBDB720}"/>
          </ac:cxnSpMkLst>
        </pc:cxnChg>
        <pc:cxnChg chg="add mod">
          <ac:chgData name="Tan, Darren Darius Jia Wei" userId="e0d2cab5-f068-49ea-8184-2c1abd2df5a0" providerId="ADAL" clId="{B5A95AE1-D03A-49C4-BD1C-7F1C98353D33}" dt="2024-12-11T17:08:22.750" v="1027" actId="1036"/>
          <ac:cxnSpMkLst>
            <pc:docMk/>
            <pc:sldMk cId="2992800660" sldId="348"/>
            <ac:cxnSpMk id="42" creationId="{7C80ADD3-F555-5637-48F8-6B7C4AF187B2}"/>
          </ac:cxnSpMkLst>
        </pc:cxnChg>
        <pc:cxnChg chg="add mod">
          <ac:chgData name="Tan, Darren Darius Jia Wei" userId="e0d2cab5-f068-49ea-8184-2c1abd2df5a0" providerId="ADAL" clId="{B5A95AE1-D03A-49C4-BD1C-7F1C98353D33}" dt="2024-12-11T19:28:58.119" v="1714" actId="208"/>
          <ac:cxnSpMkLst>
            <pc:docMk/>
            <pc:sldMk cId="2992800660" sldId="348"/>
            <ac:cxnSpMk id="93" creationId="{15267B3E-0086-3C4D-B1FE-5F5E3016C9C7}"/>
          </ac:cxnSpMkLst>
        </pc:cxnChg>
        <pc:cxnChg chg="add mod">
          <ac:chgData name="Tan, Darren Darius Jia Wei" userId="e0d2cab5-f068-49ea-8184-2c1abd2df5a0" providerId="ADAL" clId="{B5A95AE1-D03A-49C4-BD1C-7F1C98353D33}" dt="2024-12-11T19:29:00.132" v="1715" actId="208"/>
          <ac:cxnSpMkLst>
            <pc:docMk/>
            <pc:sldMk cId="2992800660" sldId="348"/>
            <ac:cxnSpMk id="94" creationId="{F82A22A1-0CB9-DC9F-4C59-7DB2F5E91C51}"/>
          </ac:cxnSpMkLst>
        </pc:cxnChg>
        <pc:cxnChg chg="add mod">
          <ac:chgData name="Tan, Darren Darius Jia Wei" userId="e0d2cab5-f068-49ea-8184-2c1abd2df5a0" providerId="ADAL" clId="{B5A95AE1-D03A-49C4-BD1C-7F1C98353D33}" dt="2024-12-11T19:29:02.240" v="1716" actId="208"/>
          <ac:cxnSpMkLst>
            <pc:docMk/>
            <pc:sldMk cId="2992800660" sldId="348"/>
            <ac:cxnSpMk id="95" creationId="{7A8BE4F6-606B-C571-1CB1-53D8FDB9E361}"/>
          </ac:cxnSpMkLst>
        </pc:cxnChg>
        <pc:cxnChg chg="add mod">
          <ac:chgData name="Tan, Darren Darius Jia Wei" userId="e0d2cab5-f068-49ea-8184-2c1abd2df5a0" providerId="ADAL" clId="{B5A95AE1-D03A-49C4-BD1C-7F1C98353D33}" dt="2024-12-11T19:29:04.011" v="1717" actId="208"/>
          <ac:cxnSpMkLst>
            <pc:docMk/>
            <pc:sldMk cId="2992800660" sldId="348"/>
            <ac:cxnSpMk id="96" creationId="{58555808-D1F0-53E7-E3DC-1747ED46081C}"/>
          </ac:cxnSpMkLst>
        </pc:cxnChg>
      </pc:sldChg>
      <pc:sldChg chg="addSp delSp modSp add mod ord">
        <pc:chgData name="Tan, Darren Darius Jia Wei" userId="e0d2cab5-f068-49ea-8184-2c1abd2df5a0" providerId="ADAL" clId="{B5A95AE1-D03A-49C4-BD1C-7F1C98353D33}" dt="2024-12-11T20:04:36.521" v="1786" actId="20577"/>
        <pc:sldMkLst>
          <pc:docMk/>
          <pc:sldMk cId="3425498031" sldId="349"/>
        </pc:sldMkLst>
        <pc:spChg chg="mod">
          <ac:chgData name="Tan, Darren Darius Jia Wei" userId="e0d2cab5-f068-49ea-8184-2c1abd2df5a0" providerId="ADAL" clId="{B5A95AE1-D03A-49C4-BD1C-7F1C98353D33}" dt="2024-12-11T19:28:46.522" v="1711" actId="208"/>
          <ac:spMkLst>
            <pc:docMk/>
            <pc:sldMk cId="3425498031" sldId="349"/>
            <ac:spMk id="4" creationId="{65BFBED0-88D5-166F-1F48-74244BC5B12C}"/>
          </ac:spMkLst>
        </pc:spChg>
        <pc:spChg chg="mod">
          <ac:chgData name="Tan, Darren Darius Jia Wei" userId="e0d2cab5-f068-49ea-8184-2c1abd2df5a0" providerId="ADAL" clId="{B5A95AE1-D03A-49C4-BD1C-7F1C98353D33}" dt="2024-12-11T19:31:07.209" v="1745" actId="207"/>
          <ac:spMkLst>
            <pc:docMk/>
            <pc:sldMk cId="3425498031" sldId="349"/>
            <ac:spMk id="5" creationId="{34C586E0-16AC-413B-FDB5-1D63B8B4A39A}"/>
          </ac:spMkLst>
        </pc:spChg>
        <pc:spChg chg="mod">
          <ac:chgData name="Tan, Darren Darius Jia Wei" userId="e0d2cab5-f068-49ea-8184-2c1abd2df5a0" providerId="ADAL" clId="{B5A95AE1-D03A-49C4-BD1C-7F1C98353D33}" dt="2024-12-11T20:04:36.521" v="1786" actId="20577"/>
          <ac:spMkLst>
            <pc:docMk/>
            <pc:sldMk cId="3425498031" sldId="349"/>
            <ac:spMk id="6" creationId="{FFEA3986-EFD3-F709-A396-C71A93034542}"/>
          </ac:spMkLst>
        </pc:spChg>
        <pc:spChg chg="mod">
          <ac:chgData name="Tan, Darren Darius Jia Wei" userId="e0d2cab5-f068-49ea-8184-2c1abd2df5a0" providerId="ADAL" clId="{B5A95AE1-D03A-49C4-BD1C-7F1C98353D33}" dt="2024-12-11T17:06:35.047" v="864" actId="20577"/>
          <ac:spMkLst>
            <pc:docMk/>
            <pc:sldMk cId="3425498031" sldId="349"/>
            <ac:spMk id="7" creationId="{8123E926-93AE-11C9-94FF-6542A4EEA7A5}"/>
          </ac:spMkLst>
        </pc:spChg>
        <pc:spChg chg="mod">
          <ac:chgData name="Tan, Darren Darius Jia Wei" userId="e0d2cab5-f068-49ea-8184-2c1abd2df5a0" providerId="ADAL" clId="{B5A95AE1-D03A-49C4-BD1C-7F1C98353D33}" dt="2024-12-11T19:31:10.461" v="1747" actId="207"/>
          <ac:spMkLst>
            <pc:docMk/>
            <pc:sldMk cId="3425498031" sldId="349"/>
            <ac:spMk id="8" creationId="{6ECDAF1E-98E1-1D70-78B6-31F9CD415A89}"/>
          </ac:spMkLst>
        </pc:spChg>
        <pc:spChg chg="mod">
          <ac:chgData name="Tan, Darren Darius Jia Wei" userId="e0d2cab5-f068-49ea-8184-2c1abd2df5a0" providerId="ADAL" clId="{B5A95AE1-D03A-49C4-BD1C-7F1C98353D33}" dt="2024-12-11T19:31:12.452" v="1748" actId="207"/>
          <ac:spMkLst>
            <pc:docMk/>
            <pc:sldMk cId="3425498031" sldId="349"/>
            <ac:spMk id="9" creationId="{9A417BAD-E8B9-9B79-0A75-50E5F0D4D5B1}"/>
          </ac:spMkLst>
        </pc:spChg>
        <pc:spChg chg="mod">
          <ac:chgData name="Tan, Darren Darius Jia Wei" userId="e0d2cab5-f068-49ea-8184-2c1abd2df5a0" providerId="ADAL" clId="{B5A95AE1-D03A-49C4-BD1C-7F1C98353D33}" dt="2024-12-11T19:30:22.592" v="1733" actId="207"/>
          <ac:spMkLst>
            <pc:docMk/>
            <pc:sldMk cId="3425498031" sldId="349"/>
            <ac:spMk id="10" creationId="{53D0C1BB-D4BF-9F3A-BAAC-3B3EB98BD530}"/>
          </ac:spMkLst>
        </pc:spChg>
        <pc:spChg chg="mod">
          <ac:chgData name="Tan, Darren Darius Jia Wei" userId="e0d2cab5-f068-49ea-8184-2c1abd2df5a0" providerId="ADAL" clId="{B5A95AE1-D03A-49C4-BD1C-7F1C98353D33}" dt="2024-12-11T19:30:24.968" v="1734" actId="207"/>
          <ac:spMkLst>
            <pc:docMk/>
            <pc:sldMk cId="3425498031" sldId="349"/>
            <ac:spMk id="11" creationId="{6CCBDC92-997B-CF3E-7A66-711E0BE00BC0}"/>
          </ac:spMkLst>
        </pc:spChg>
        <pc:spChg chg="mod">
          <ac:chgData name="Tan, Darren Darius Jia Wei" userId="e0d2cab5-f068-49ea-8184-2c1abd2df5a0" providerId="ADAL" clId="{B5A95AE1-D03A-49C4-BD1C-7F1C98353D33}" dt="2024-12-11T19:30:26.852" v="1735" actId="207"/>
          <ac:spMkLst>
            <pc:docMk/>
            <pc:sldMk cId="3425498031" sldId="349"/>
            <ac:spMk id="12" creationId="{E9D19579-D8C7-0730-5254-21E9F8DA7D77}"/>
          </ac:spMkLst>
        </pc:spChg>
        <pc:spChg chg="mod">
          <ac:chgData name="Tan, Darren Darius Jia Wei" userId="e0d2cab5-f068-49ea-8184-2c1abd2df5a0" providerId="ADAL" clId="{B5A95AE1-D03A-49C4-BD1C-7F1C98353D33}" dt="2024-12-11T19:30:28.798" v="1736" actId="207"/>
          <ac:spMkLst>
            <pc:docMk/>
            <pc:sldMk cId="3425498031" sldId="349"/>
            <ac:spMk id="13" creationId="{5B06BE13-008B-BEEA-3A08-35B441F464BF}"/>
          </ac:spMkLst>
        </pc:spChg>
        <pc:spChg chg="add mod">
          <ac:chgData name="Tan, Darren Darius Jia Wei" userId="e0d2cab5-f068-49ea-8184-2c1abd2df5a0" providerId="ADAL" clId="{B5A95AE1-D03A-49C4-BD1C-7F1C98353D33}" dt="2024-12-11T19:29:42.416" v="1727" actId="207"/>
          <ac:spMkLst>
            <pc:docMk/>
            <pc:sldMk cId="3425498031" sldId="349"/>
            <ac:spMk id="17" creationId="{8A15C5F7-DE71-210E-5D22-35704E07F17B}"/>
          </ac:spMkLst>
        </pc:spChg>
        <pc:spChg chg="del">
          <ac:chgData name="Tan, Darren Darius Jia Wei" userId="e0d2cab5-f068-49ea-8184-2c1abd2df5a0" providerId="ADAL" clId="{B5A95AE1-D03A-49C4-BD1C-7F1C98353D33}" dt="2024-12-11T17:13:13.224" v="1111" actId="478"/>
          <ac:spMkLst>
            <pc:docMk/>
            <pc:sldMk cId="3425498031" sldId="349"/>
            <ac:spMk id="18" creationId="{FE163292-B80E-4859-6805-94CB9FF6E98C}"/>
          </ac:spMkLst>
        </pc:spChg>
        <pc:spChg chg="add del mod">
          <ac:chgData name="Tan, Darren Darius Jia Wei" userId="e0d2cab5-f068-49ea-8184-2c1abd2df5a0" providerId="ADAL" clId="{B5A95AE1-D03A-49C4-BD1C-7F1C98353D33}" dt="2024-12-11T19:28:51.156" v="1712" actId="478"/>
          <ac:spMkLst>
            <pc:docMk/>
            <pc:sldMk cId="3425498031" sldId="349"/>
            <ac:spMk id="19" creationId="{43E9FFAB-2CAE-A3BD-8480-823ED93C2AD6}"/>
          </ac:spMkLst>
        </pc:spChg>
        <pc:spChg chg="add del mod">
          <ac:chgData name="Tan, Darren Darius Jia Wei" userId="e0d2cab5-f068-49ea-8184-2c1abd2df5a0" providerId="ADAL" clId="{B5A95AE1-D03A-49C4-BD1C-7F1C98353D33}" dt="2024-12-11T19:29:49.444" v="1728" actId="478"/>
          <ac:spMkLst>
            <pc:docMk/>
            <pc:sldMk cId="3425498031" sldId="349"/>
            <ac:spMk id="20" creationId="{5C182922-6C4D-3C10-376D-65D42CB6A157}"/>
          </ac:spMkLst>
        </pc:spChg>
        <pc:spChg chg="add del mod">
          <ac:chgData name="Tan, Darren Darius Jia Wei" userId="e0d2cab5-f068-49ea-8184-2c1abd2df5a0" providerId="ADAL" clId="{B5A95AE1-D03A-49C4-BD1C-7F1C98353D33}" dt="2024-12-11T19:31:13.930" v="1749" actId="478"/>
          <ac:spMkLst>
            <pc:docMk/>
            <pc:sldMk cId="3425498031" sldId="349"/>
            <ac:spMk id="21" creationId="{692E8B73-193D-AD45-F29F-A4A8CB397E27}"/>
          </ac:spMkLst>
        </pc:spChg>
      </pc:sldChg>
      <pc:sldChg chg="addSp delSp modSp add mod">
        <pc:chgData name="Tan, Darren Darius Jia Wei" userId="e0d2cab5-f068-49ea-8184-2c1abd2df5a0" providerId="ADAL" clId="{B5A95AE1-D03A-49C4-BD1C-7F1C98353D33}" dt="2024-12-13T10:49:47.716" v="1912" actId="1036"/>
        <pc:sldMkLst>
          <pc:docMk/>
          <pc:sldMk cId="560401975" sldId="350"/>
        </pc:sldMkLst>
        <pc:spChg chg="del">
          <ac:chgData name="Tan, Darren Darius Jia Wei" userId="e0d2cab5-f068-49ea-8184-2c1abd2df5a0" providerId="ADAL" clId="{B5A95AE1-D03A-49C4-BD1C-7F1C98353D33}" dt="2024-12-11T17:19:56.923" v="1405" actId="478"/>
          <ac:spMkLst>
            <pc:docMk/>
            <pc:sldMk cId="560401975" sldId="350"/>
            <ac:spMk id="4" creationId="{3D718626-EE5E-2685-6145-39155173BE0F}"/>
          </ac:spMkLst>
        </pc:spChg>
        <pc:spChg chg="add del">
          <ac:chgData name="Tan, Darren Darius Jia Wei" userId="e0d2cab5-f068-49ea-8184-2c1abd2df5a0" providerId="ADAL" clId="{B5A95AE1-D03A-49C4-BD1C-7F1C98353D33}" dt="2024-12-12T12:27:11.046" v="1852" actId="478"/>
          <ac:spMkLst>
            <pc:docMk/>
            <pc:sldMk cId="560401975" sldId="350"/>
            <ac:spMk id="5" creationId="{8838B31A-A21D-0165-913D-402F283F2D05}"/>
          </ac:spMkLst>
        </pc:spChg>
        <pc:spChg chg="del">
          <ac:chgData name="Tan, Darren Darius Jia Wei" userId="e0d2cab5-f068-49ea-8184-2c1abd2df5a0" providerId="ADAL" clId="{B5A95AE1-D03A-49C4-BD1C-7F1C98353D33}" dt="2024-12-11T17:19:56.923" v="1405" actId="478"/>
          <ac:spMkLst>
            <pc:docMk/>
            <pc:sldMk cId="560401975" sldId="350"/>
            <ac:spMk id="5" creationId="{C0163703-7DF9-6336-AACE-AE6247ABB618}"/>
          </ac:spMkLst>
        </pc:spChg>
        <pc:spChg chg="del">
          <ac:chgData name="Tan, Darren Darius Jia Wei" userId="e0d2cab5-f068-49ea-8184-2c1abd2df5a0" providerId="ADAL" clId="{B5A95AE1-D03A-49C4-BD1C-7F1C98353D33}" dt="2024-12-11T17:19:56.923" v="1405" actId="478"/>
          <ac:spMkLst>
            <pc:docMk/>
            <pc:sldMk cId="560401975" sldId="350"/>
            <ac:spMk id="6" creationId="{5243273D-E75B-C49D-B252-9CE94D37CF0F}"/>
          </ac:spMkLst>
        </pc:spChg>
        <pc:spChg chg="mod">
          <ac:chgData name="Tan, Darren Darius Jia Wei" userId="e0d2cab5-f068-49ea-8184-2c1abd2df5a0" providerId="ADAL" clId="{B5A95AE1-D03A-49C4-BD1C-7F1C98353D33}" dt="2024-12-11T17:22:40.330" v="1531" actId="14100"/>
          <ac:spMkLst>
            <pc:docMk/>
            <pc:sldMk cId="560401975" sldId="350"/>
            <ac:spMk id="7" creationId="{FD0AE031-FEDE-6F63-35ED-D90EE493D3D6}"/>
          </ac:spMkLst>
        </pc:spChg>
        <pc:spChg chg="del">
          <ac:chgData name="Tan, Darren Darius Jia Wei" userId="e0d2cab5-f068-49ea-8184-2c1abd2df5a0" providerId="ADAL" clId="{B5A95AE1-D03A-49C4-BD1C-7F1C98353D33}" dt="2024-12-11T17:19:56.923" v="1405" actId="478"/>
          <ac:spMkLst>
            <pc:docMk/>
            <pc:sldMk cId="560401975" sldId="350"/>
            <ac:spMk id="8" creationId="{F86A8DD1-BF46-8208-3911-F5C3315D149B}"/>
          </ac:spMkLst>
        </pc:spChg>
        <pc:spChg chg="del">
          <ac:chgData name="Tan, Darren Darius Jia Wei" userId="e0d2cab5-f068-49ea-8184-2c1abd2df5a0" providerId="ADAL" clId="{B5A95AE1-D03A-49C4-BD1C-7F1C98353D33}" dt="2024-12-11T17:19:56.923" v="1405" actId="478"/>
          <ac:spMkLst>
            <pc:docMk/>
            <pc:sldMk cId="560401975" sldId="350"/>
            <ac:spMk id="9" creationId="{6831A8FF-F476-3A91-08EB-AC2BE93302A9}"/>
          </ac:spMkLst>
        </pc:spChg>
        <pc:spChg chg="del">
          <ac:chgData name="Tan, Darren Darius Jia Wei" userId="e0d2cab5-f068-49ea-8184-2c1abd2df5a0" providerId="ADAL" clId="{B5A95AE1-D03A-49C4-BD1C-7F1C98353D33}" dt="2024-12-11T17:19:56.923" v="1405" actId="478"/>
          <ac:spMkLst>
            <pc:docMk/>
            <pc:sldMk cId="560401975" sldId="350"/>
            <ac:spMk id="10" creationId="{A005676B-625B-FCA6-19BB-DD50648F0E16}"/>
          </ac:spMkLst>
        </pc:spChg>
        <pc:spChg chg="del">
          <ac:chgData name="Tan, Darren Darius Jia Wei" userId="e0d2cab5-f068-49ea-8184-2c1abd2df5a0" providerId="ADAL" clId="{B5A95AE1-D03A-49C4-BD1C-7F1C98353D33}" dt="2024-12-11T17:19:56.923" v="1405" actId="478"/>
          <ac:spMkLst>
            <pc:docMk/>
            <pc:sldMk cId="560401975" sldId="350"/>
            <ac:spMk id="11" creationId="{4F1FC749-EA02-10B8-33DC-1DEA46082628}"/>
          </ac:spMkLst>
        </pc:spChg>
        <pc:spChg chg="del">
          <ac:chgData name="Tan, Darren Darius Jia Wei" userId="e0d2cab5-f068-49ea-8184-2c1abd2df5a0" providerId="ADAL" clId="{B5A95AE1-D03A-49C4-BD1C-7F1C98353D33}" dt="2024-12-11T17:19:56.923" v="1405" actId="478"/>
          <ac:spMkLst>
            <pc:docMk/>
            <pc:sldMk cId="560401975" sldId="350"/>
            <ac:spMk id="12" creationId="{B3F3DADF-6826-9983-5D0E-D8773A7313CD}"/>
          </ac:spMkLst>
        </pc:spChg>
        <pc:spChg chg="del">
          <ac:chgData name="Tan, Darren Darius Jia Wei" userId="e0d2cab5-f068-49ea-8184-2c1abd2df5a0" providerId="ADAL" clId="{B5A95AE1-D03A-49C4-BD1C-7F1C98353D33}" dt="2024-12-11T17:19:56.923" v="1405" actId="478"/>
          <ac:spMkLst>
            <pc:docMk/>
            <pc:sldMk cId="560401975" sldId="350"/>
            <ac:spMk id="13" creationId="{151BC8E7-BC84-0678-263B-7C5AF88DD0B8}"/>
          </ac:spMkLst>
        </pc:spChg>
        <pc:spChg chg="add mod topLvl">
          <ac:chgData name="Tan, Darren Darius Jia Wei" userId="e0d2cab5-f068-49ea-8184-2c1abd2df5a0" providerId="ADAL" clId="{B5A95AE1-D03A-49C4-BD1C-7F1C98353D33}" dt="2024-12-11T19:26:51.355" v="1683" actId="207"/>
          <ac:spMkLst>
            <pc:docMk/>
            <pc:sldMk cId="560401975" sldId="350"/>
            <ac:spMk id="17" creationId="{261061EF-6215-69C3-AF46-3CF84392BC43}"/>
          </ac:spMkLst>
        </pc:spChg>
        <pc:spChg chg="del">
          <ac:chgData name="Tan, Darren Darius Jia Wei" userId="e0d2cab5-f068-49ea-8184-2c1abd2df5a0" providerId="ADAL" clId="{B5A95AE1-D03A-49C4-BD1C-7F1C98353D33}" dt="2024-12-11T17:19:56.923" v="1405" actId="478"/>
          <ac:spMkLst>
            <pc:docMk/>
            <pc:sldMk cId="560401975" sldId="350"/>
            <ac:spMk id="18" creationId="{11C47510-B6DA-7B34-A84E-920E4EA7DE21}"/>
          </ac:spMkLst>
        </pc:spChg>
        <pc:spChg chg="add mod topLvl">
          <ac:chgData name="Tan, Darren Darius Jia Wei" userId="e0d2cab5-f068-49ea-8184-2c1abd2df5a0" providerId="ADAL" clId="{B5A95AE1-D03A-49C4-BD1C-7F1C98353D33}" dt="2024-12-11T19:24:43.611" v="1660" actId="207"/>
          <ac:spMkLst>
            <pc:docMk/>
            <pc:sldMk cId="560401975" sldId="350"/>
            <ac:spMk id="19" creationId="{175FBF3D-4633-BFB6-C013-C8EF517FE2B0}"/>
          </ac:spMkLst>
        </pc:spChg>
        <pc:spChg chg="mod">
          <ac:chgData name="Tan, Darren Darius Jia Wei" userId="e0d2cab5-f068-49ea-8184-2c1abd2df5a0" providerId="ADAL" clId="{B5A95AE1-D03A-49C4-BD1C-7F1C98353D33}" dt="2024-12-11T19:24:41.002" v="1659" actId="165"/>
          <ac:spMkLst>
            <pc:docMk/>
            <pc:sldMk cId="560401975" sldId="350"/>
            <ac:spMk id="21" creationId="{27DEBA13-BE36-7366-60FE-4548E91BA048}"/>
          </ac:spMkLst>
        </pc:spChg>
        <pc:spChg chg="mod">
          <ac:chgData name="Tan, Darren Darius Jia Wei" userId="e0d2cab5-f068-49ea-8184-2c1abd2df5a0" providerId="ADAL" clId="{B5A95AE1-D03A-49C4-BD1C-7F1C98353D33}" dt="2024-12-11T19:24:41.002" v="1659" actId="165"/>
          <ac:spMkLst>
            <pc:docMk/>
            <pc:sldMk cId="560401975" sldId="350"/>
            <ac:spMk id="25" creationId="{CB0A57CB-2066-D1C3-4ABB-AA16CA721531}"/>
          </ac:spMkLst>
        </pc:spChg>
        <pc:spChg chg="add mod topLvl">
          <ac:chgData name="Tan, Darren Darius Jia Wei" userId="e0d2cab5-f068-49ea-8184-2c1abd2df5a0" providerId="ADAL" clId="{B5A95AE1-D03A-49C4-BD1C-7F1C98353D33}" dt="2024-12-11T19:28:06.060" v="1700" actId="207"/>
          <ac:spMkLst>
            <pc:docMk/>
            <pc:sldMk cId="560401975" sldId="350"/>
            <ac:spMk id="26" creationId="{102DE3CB-2956-F242-13FD-B29E33D56C64}"/>
          </ac:spMkLst>
        </pc:spChg>
        <pc:spChg chg="add mod topLvl">
          <ac:chgData name="Tan, Darren Darius Jia Wei" userId="e0d2cab5-f068-49ea-8184-2c1abd2df5a0" providerId="ADAL" clId="{B5A95AE1-D03A-49C4-BD1C-7F1C98353D33}" dt="2024-12-11T19:26:29.075" v="1678" actId="207"/>
          <ac:spMkLst>
            <pc:docMk/>
            <pc:sldMk cId="560401975" sldId="350"/>
            <ac:spMk id="27" creationId="{103E0C14-719F-1488-F571-44FC007392FD}"/>
          </ac:spMkLst>
        </pc:spChg>
        <pc:spChg chg="add mod topLvl">
          <ac:chgData name="Tan, Darren Darius Jia Wei" userId="e0d2cab5-f068-49ea-8184-2c1abd2df5a0" providerId="ADAL" clId="{B5A95AE1-D03A-49C4-BD1C-7F1C98353D33}" dt="2024-12-11T19:28:07.696" v="1701" actId="207"/>
          <ac:spMkLst>
            <pc:docMk/>
            <pc:sldMk cId="560401975" sldId="350"/>
            <ac:spMk id="28" creationId="{E796B80E-DB04-32DE-6735-2AF14F6FD76A}"/>
          </ac:spMkLst>
        </pc:spChg>
        <pc:spChg chg="mod">
          <ac:chgData name="Tan, Darren Darius Jia Wei" userId="e0d2cab5-f068-49ea-8184-2c1abd2df5a0" providerId="ADAL" clId="{B5A95AE1-D03A-49C4-BD1C-7F1C98353D33}" dt="2024-12-11T19:31:35.770" v="1759" actId="207"/>
          <ac:spMkLst>
            <pc:docMk/>
            <pc:sldMk cId="560401975" sldId="350"/>
            <ac:spMk id="30" creationId="{4CF64869-B94C-A1ED-73FB-A0EFD16E17FD}"/>
          </ac:spMkLst>
        </pc:spChg>
        <pc:spChg chg="mod">
          <ac:chgData name="Tan, Darren Darius Jia Wei" userId="e0d2cab5-f068-49ea-8184-2c1abd2df5a0" providerId="ADAL" clId="{B5A95AE1-D03A-49C4-BD1C-7F1C98353D33}" dt="2024-12-12T17:45:18.893" v="1872" actId="20577"/>
          <ac:spMkLst>
            <pc:docMk/>
            <pc:sldMk cId="560401975" sldId="350"/>
            <ac:spMk id="31" creationId="{D22632AD-19DA-C5E5-61F4-754AFEF29CE1}"/>
          </ac:spMkLst>
        </pc:spChg>
        <pc:spChg chg="del mod">
          <ac:chgData name="Tan, Darren Darius Jia Wei" userId="e0d2cab5-f068-49ea-8184-2c1abd2df5a0" providerId="ADAL" clId="{B5A95AE1-D03A-49C4-BD1C-7F1C98353D33}" dt="2024-12-12T12:25:56.784" v="1843" actId="478"/>
          <ac:spMkLst>
            <pc:docMk/>
            <pc:sldMk cId="560401975" sldId="350"/>
            <ac:spMk id="32" creationId="{F5BFCDE0-C6D2-144E-90D9-C554890DC3B3}"/>
          </ac:spMkLst>
        </pc:spChg>
        <pc:spChg chg="mod">
          <ac:chgData name="Tan, Darren Darius Jia Wei" userId="e0d2cab5-f068-49ea-8184-2c1abd2df5a0" providerId="ADAL" clId="{B5A95AE1-D03A-49C4-BD1C-7F1C98353D33}" dt="2024-12-11T19:31:31.643" v="1757" actId="207"/>
          <ac:spMkLst>
            <pc:docMk/>
            <pc:sldMk cId="560401975" sldId="350"/>
            <ac:spMk id="36" creationId="{19610663-6835-A308-A2BB-B0185AF7965C}"/>
          </ac:spMkLst>
        </pc:spChg>
        <pc:spChg chg="mod">
          <ac:chgData name="Tan, Darren Darius Jia Wei" userId="e0d2cab5-f068-49ea-8184-2c1abd2df5a0" providerId="ADAL" clId="{B5A95AE1-D03A-49C4-BD1C-7F1C98353D33}" dt="2024-12-11T19:24:41.002" v="1659" actId="165"/>
          <ac:spMkLst>
            <pc:docMk/>
            <pc:sldMk cId="560401975" sldId="350"/>
            <ac:spMk id="37" creationId="{FE27BC2A-B9BD-707A-D4AD-5575ACF3A955}"/>
          </ac:spMkLst>
        </pc:spChg>
        <pc:spChg chg="mod">
          <ac:chgData name="Tan, Darren Darius Jia Wei" userId="e0d2cab5-f068-49ea-8184-2c1abd2df5a0" providerId="ADAL" clId="{B5A95AE1-D03A-49C4-BD1C-7F1C98353D33}" dt="2024-12-11T19:31:37.595" v="1760" actId="207"/>
          <ac:spMkLst>
            <pc:docMk/>
            <pc:sldMk cId="560401975" sldId="350"/>
            <ac:spMk id="39" creationId="{B5B8A187-D37D-47A4-41FA-1FA55D86B80D}"/>
          </ac:spMkLst>
        </pc:spChg>
        <pc:spChg chg="mod">
          <ac:chgData name="Tan, Darren Darius Jia Wei" userId="e0d2cab5-f068-49ea-8184-2c1abd2df5a0" providerId="ADAL" clId="{B5A95AE1-D03A-49C4-BD1C-7F1C98353D33}" dt="2024-12-11T19:31:37.595" v="1760" actId="207"/>
          <ac:spMkLst>
            <pc:docMk/>
            <pc:sldMk cId="560401975" sldId="350"/>
            <ac:spMk id="40" creationId="{68D26142-1227-D4A6-A47C-90F83F84C3E8}"/>
          </ac:spMkLst>
        </pc:spChg>
        <pc:spChg chg="del mod">
          <ac:chgData name="Tan, Darren Darius Jia Wei" userId="e0d2cab5-f068-49ea-8184-2c1abd2df5a0" providerId="ADAL" clId="{B5A95AE1-D03A-49C4-BD1C-7F1C98353D33}" dt="2024-12-12T12:25:58.848" v="1844" actId="478"/>
          <ac:spMkLst>
            <pc:docMk/>
            <pc:sldMk cId="560401975" sldId="350"/>
            <ac:spMk id="41" creationId="{F2887663-6A56-76EF-B809-4927CC51282B}"/>
          </ac:spMkLst>
        </pc:spChg>
        <pc:spChg chg="mod">
          <ac:chgData name="Tan, Darren Darius Jia Wei" userId="e0d2cab5-f068-49ea-8184-2c1abd2df5a0" providerId="ADAL" clId="{B5A95AE1-D03A-49C4-BD1C-7F1C98353D33}" dt="2024-12-11T19:31:39.655" v="1761" actId="207"/>
          <ac:spMkLst>
            <pc:docMk/>
            <pc:sldMk cId="560401975" sldId="350"/>
            <ac:spMk id="43" creationId="{FE06DA7A-BFED-80B5-6FAF-6AD2264665AF}"/>
          </ac:spMkLst>
        </pc:spChg>
        <pc:spChg chg="mod">
          <ac:chgData name="Tan, Darren Darius Jia Wei" userId="e0d2cab5-f068-49ea-8184-2c1abd2df5a0" providerId="ADAL" clId="{B5A95AE1-D03A-49C4-BD1C-7F1C98353D33}" dt="2024-12-12T17:45:22.476" v="1874" actId="20577"/>
          <ac:spMkLst>
            <pc:docMk/>
            <pc:sldMk cId="560401975" sldId="350"/>
            <ac:spMk id="44" creationId="{1965EC26-0AF0-6C0D-DF6D-E47D48B14981}"/>
          </ac:spMkLst>
        </pc:spChg>
        <pc:spChg chg="del mod">
          <ac:chgData name="Tan, Darren Darius Jia Wei" userId="e0d2cab5-f068-49ea-8184-2c1abd2df5a0" providerId="ADAL" clId="{B5A95AE1-D03A-49C4-BD1C-7F1C98353D33}" dt="2024-12-12T12:26:02.292" v="1845" actId="478"/>
          <ac:spMkLst>
            <pc:docMk/>
            <pc:sldMk cId="560401975" sldId="350"/>
            <ac:spMk id="45" creationId="{69BC91EF-5C8E-CC53-4299-88A67F6284BA}"/>
          </ac:spMkLst>
        </pc:spChg>
        <pc:spChg chg="add mod topLvl">
          <ac:chgData name="Tan, Darren Darius Jia Wei" userId="e0d2cab5-f068-49ea-8184-2c1abd2df5a0" providerId="ADAL" clId="{B5A95AE1-D03A-49C4-BD1C-7F1C98353D33}" dt="2024-12-11T19:26:53.401" v="1684" actId="207"/>
          <ac:spMkLst>
            <pc:docMk/>
            <pc:sldMk cId="560401975" sldId="350"/>
            <ac:spMk id="46" creationId="{72C20D8A-BEF3-0230-A473-25F39C8DB6FE}"/>
          </ac:spMkLst>
        </pc:spChg>
        <pc:spChg chg="add mod topLvl">
          <ac:chgData name="Tan, Darren Darius Jia Wei" userId="e0d2cab5-f068-49ea-8184-2c1abd2df5a0" providerId="ADAL" clId="{B5A95AE1-D03A-49C4-BD1C-7F1C98353D33}" dt="2024-12-11T19:26:35.597" v="1681" actId="207"/>
          <ac:spMkLst>
            <pc:docMk/>
            <pc:sldMk cId="560401975" sldId="350"/>
            <ac:spMk id="47" creationId="{2454DFBF-5B5C-27BA-5B90-9BC9BA49D37E}"/>
          </ac:spMkLst>
        </pc:spChg>
        <pc:spChg chg="add mod topLvl">
          <ac:chgData name="Tan, Darren Darius Jia Wei" userId="e0d2cab5-f068-49ea-8184-2c1abd2df5a0" providerId="ADAL" clId="{B5A95AE1-D03A-49C4-BD1C-7F1C98353D33}" dt="2024-12-11T19:28:17.968" v="1706" actId="207"/>
          <ac:spMkLst>
            <pc:docMk/>
            <pc:sldMk cId="560401975" sldId="350"/>
            <ac:spMk id="48" creationId="{6CA5CEF9-C5E8-F090-E4E1-6DABB2C979D4}"/>
          </ac:spMkLst>
        </pc:spChg>
        <pc:spChg chg="add mod topLvl">
          <ac:chgData name="Tan, Darren Darius Jia Wei" userId="e0d2cab5-f068-49ea-8184-2c1abd2df5a0" providerId="ADAL" clId="{B5A95AE1-D03A-49C4-BD1C-7F1C98353D33}" dt="2024-12-11T19:26:47.457" v="1682" actId="207"/>
          <ac:spMkLst>
            <pc:docMk/>
            <pc:sldMk cId="560401975" sldId="350"/>
            <ac:spMk id="49" creationId="{5034EBBC-00BF-02D6-FB04-4206CE80F023}"/>
          </ac:spMkLst>
        </pc:spChg>
        <pc:spChg chg="add mod topLvl">
          <ac:chgData name="Tan, Darren Darius Jia Wei" userId="e0d2cab5-f068-49ea-8184-2c1abd2df5a0" providerId="ADAL" clId="{B5A95AE1-D03A-49C4-BD1C-7F1C98353D33}" dt="2024-12-13T10:49:47.716" v="1912" actId="1036"/>
          <ac:spMkLst>
            <pc:docMk/>
            <pc:sldMk cId="560401975" sldId="350"/>
            <ac:spMk id="50" creationId="{716B89B1-81C6-C70C-891B-A679D5026C06}"/>
          </ac:spMkLst>
        </pc:spChg>
        <pc:spChg chg="add mod topLvl">
          <ac:chgData name="Tan, Darren Darius Jia Wei" userId="e0d2cab5-f068-49ea-8184-2c1abd2df5a0" providerId="ADAL" clId="{B5A95AE1-D03A-49C4-BD1C-7F1C98353D33}" dt="2024-12-13T10:49:37.854" v="1908" actId="1076"/>
          <ac:spMkLst>
            <pc:docMk/>
            <pc:sldMk cId="560401975" sldId="350"/>
            <ac:spMk id="51" creationId="{7ECED7EE-F9AE-E5B1-3ACD-EA0AFC5E6531}"/>
          </ac:spMkLst>
        </pc:spChg>
        <pc:spChg chg="add del mod">
          <ac:chgData name="Tan, Darren Darius Jia Wei" userId="e0d2cab5-f068-49ea-8184-2c1abd2df5a0" providerId="ADAL" clId="{B5A95AE1-D03A-49C4-BD1C-7F1C98353D33}" dt="2024-12-11T19:24:57.420" v="1664" actId="478"/>
          <ac:spMkLst>
            <pc:docMk/>
            <pc:sldMk cId="560401975" sldId="350"/>
            <ac:spMk id="53" creationId="{2CA406DE-3F71-6052-C184-BAD06175B03F}"/>
          </ac:spMkLst>
        </pc:spChg>
        <pc:spChg chg="add del mod">
          <ac:chgData name="Tan, Darren Darius Jia Wei" userId="e0d2cab5-f068-49ea-8184-2c1abd2df5a0" providerId="ADAL" clId="{B5A95AE1-D03A-49C4-BD1C-7F1C98353D33}" dt="2024-12-11T19:27:00.235" v="1685" actId="478"/>
          <ac:spMkLst>
            <pc:docMk/>
            <pc:sldMk cId="560401975" sldId="350"/>
            <ac:spMk id="54" creationId="{767C8A20-0B71-D128-089F-A22CFD07E1D7}"/>
          </ac:spMkLst>
        </pc:spChg>
        <pc:spChg chg="add del mod">
          <ac:chgData name="Tan, Darren Darius Jia Wei" userId="e0d2cab5-f068-49ea-8184-2c1abd2df5a0" providerId="ADAL" clId="{B5A95AE1-D03A-49C4-BD1C-7F1C98353D33}" dt="2024-12-11T19:28:22.184" v="1708" actId="478"/>
          <ac:spMkLst>
            <pc:docMk/>
            <pc:sldMk cId="560401975" sldId="350"/>
            <ac:spMk id="55" creationId="{C9E085EB-6C88-BB41-CC34-EF8F564CC63A}"/>
          </ac:spMkLst>
        </pc:spChg>
        <pc:spChg chg="add del mod">
          <ac:chgData name="Tan, Darren Darius Jia Wei" userId="e0d2cab5-f068-49ea-8184-2c1abd2df5a0" providerId="ADAL" clId="{B5A95AE1-D03A-49C4-BD1C-7F1C98353D33}" dt="2024-12-11T19:31:41.674" v="1762" actId="478"/>
          <ac:spMkLst>
            <pc:docMk/>
            <pc:sldMk cId="560401975" sldId="350"/>
            <ac:spMk id="56" creationId="{78AA9D9B-B2D5-E85E-C8CB-377D671520C5}"/>
          </ac:spMkLst>
        </pc:spChg>
        <pc:grpChg chg="add mod topLvl">
          <ac:chgData name="Tan, Darren Darius Jia Wei" userId="e0d2cab5-f068-49ea-8184-2c1abd2df5a0" providerId="ADAL" clId="{B5A95AE1-D03A-49C4-BD1C-7F1C98353D33}" dt="2024-12-11T19:31:34.060" v="1758" actId="207"/>
          <ac:grpSpMkLst>
            <pc:docMk/>
            <pc:sldMk cId="560401975" sldId="350"/>
            <ac:grpSpMk id="20" creationId="{3FEB9550-D86D-94EF-C43F-70E3F585A17D}"/>
          </ac:grpSpMkLst>
        </pc:grpChg>
        <pc:grpChg chg="add mod topLvl">
          <ac:chgData name="Tan, Darren Darius Jia Wei" userId="e0d2cab5-f068-49ea-8184-2c1abd2df5a0" providerId="ADAL" clId="{B5A95AE1-D03A-49C4-BD1C-7F1C98353D33}" dt="2024-12-11T19:31:35.770" v="1759" actId="207"/>
          <ac:grpSpMkLst>
            <pc:docMk/>
            <pc:sldMk cId="560401975" sldId="350"/>
            <ac:grpSpMk id="29" creationId="{7F37ED13-1AD8-696C-1239-BC93DCF9D530}"/>
          </ac:grpSpMkLst>
        </pc:grpChg>
        <pc:grpChg chg="add mod topLvl">
          <ac:chgData name="Tan, Darren Darius Jia Wei" userId="e0d2cab5-f068-49ea-8184-2c1abd2df5a0" providerId="ADAL" clId="{B5A95AE1-D03A-49C4-BD1C-7F1C98353D33}" dt="2024-12-11T19:24:41.002" v="1659" actId="165"/>
          <ac:grpSpMkLst>
            <pc:docMk/>
            <pc:sldMk cId="560401975" sldId="350"/>
            <ac:grpSpMk id="33" creationId="{FE8DBEBF-192F-D32D-E804-22E4FCF4CE1D}"/>
          </ac:grpSpMkLst>
        </pc:grpChg>
        <pc:grpChg chg="mod">
          <ac:chgData name="Tan, Darren Darius Jia Wei" userId="e0d2cab5-f068-49ea-8184-2c1abd2df5a0" providerId="ADAL" clId="{B5A95AE1-D03A-49C4-BD1C-7F1C98353D33}" dt="2024-12-11T19:24:41.002" v="1659" actId="165"/>
          <ac:grpSpMkLst>
            <pc:docMk/>
            <pc:sldMk cId="560401975" sldId="350"/>
            <ac:grpSpMk id="34" creationId="{FCED7E02-4CE3-BE97-B879-B5B7CE516928}"/>
          </ac:grpSpMkLst>
        </pc:grpChg>
        <pc:grpChg chg="add mod topLvl">
          <ac:chgData name="Tan, Darren Darius Jia Wei" userId="e0d2cab5-f068-49ea-8184-2c1abd2df5a0" providerId="ADAL" clId="{B5A95AE1-D03A-49C4-BD1C-7F1C98353D33}" dt="2024-12-11T19:31:37.595" v="1760" actId="207"/>
          <ac:grpSpMkLst>
            <pc:docMk/>
            <pc:sldMk cId="560401975" sldId="350"/>
            <ac:grpSpMk id="38" creationId="{E16A486E-0796-B113-6CC0-A86A889F8E25}"/>
          </ac:grpSpMkLst>
        </pc:grpChg>
        <pc:grpChg chg="add mod topLvl">
          <ac:chgData name="Tan, Darren Darius Jia Wei" userId="e0d2cab5-f068-49ea-8184-2c1abd2df5a0" providerId="ADAL" clId="{B5A95AE1-D03A-49C4-BD1C-7F1C98353D33}" dt="2024-12-11T19:31:39.655" v="1761" actId="207"/>
          <ac:grpSpMkLst>
            <pc:docMk/>
            <pc:sldMk cId="560401975" sldId="350"/>
            <ac:grpSpMk id="42" creationId="{F0709B17-9508-6C9D-FA50-204AD7D0A134}"/>
          </ac:grpSpMkLst>
        </pc:grpChg>
        <pc:grpChg chg="add del mod">
          <ac:chgData name="Tan, Darren Darius Jia Wei" userId="e0d2cab5-f068-49ea-8184-2c1abd2df5a0" providerId="ADAL" clId="{B5A95AE1-D03A-49C4-BD1C-7F1C98353D33}" dt="2024-12-11T19:24:41.002" v="1659" actId="165"/>
          <ac:grpSpMkLst>
            <pc:docMk/>
            <pc:sldMk cId="560401975" sldId="350"/>
            <ac:grpSpMk id="52" creationId="{CDE83DDE-BAEC-46DA-6089-461D49E5AD42}"/>
          </ac:grpSpMkLst>
        </pc:grpChg>
        <pc:picChg chg="add mod">
          <ac:chgData name="Tan, Darren Darius Jia Wei" userId="e0d2cab5-f068-49ea-8184-2c1abd2df5a0" providerId="ADAL" clId="{B5A95AE1-D03A-49C4-BD1C-7F1C98353D33}" dt="2024-12-12T12:26:26.528" v="1850" actId="14100"/>
          <ac:picMkLst>
            <pc:docMk/>
            <pc:sldMk cId="560401975" sldId="350"/>
            <ac:picMk id="2" creationId="{ACF34584-19EB-489A-EEEA-4E0D4A859982}"/>
          </ac:picMkLst>
        </pc:picChg>
        <pc:picChg chg="del">
          <ac:chgData name="Tan, Darren Darius Jia Wei" userId="e0d2cab5-f068-49ea-8184-2c1abd2df5a0" providerId="ADAL" clId="{B5A95AE1-D03A-49C4-BD1C-7F1C98353D33}" dt="2024-12-11T17:19:56.923" v="1405" actId="478"/>
          <ac:picMkLst>
            <pc:docMk/>
            <pc:sldMk cId="560401975" sldId="350"/>
            <ac:picMk id="2" creationId="{E06CF481-E029-0B68-C805-ED556A520775}"/>
          </ac:picMkLst>
        </pc:picChg>
        <pc:picChg chg="add mod">
          <ac:chgData name="Tan, Darren Darius Jia Wei" userId="e0d2cab5-f068-49ea-8184-2c1abd2df5a0" providerId="ADAL" clId="{B5A95AE1-D03A-49C4-BD1C-7F1C98353D33}" dt="2024-12-12T12:26:20.210" v="1848" actId="1076"/>
          <ac:picMkLst>
            <pc:docMk/>
            <pc:sldMk cId="560401975" sldId="350"/>
            <ac:picMk id="3" creationId="{37C3FE90-5ED8-C107-ACCC-4EF27DCF899E}"/>
          </ac:picMkLst>
        </pc:picChg>
        <pc:picChg chg="del">
          <ac:chgData name="Tan, Darren Darius Jia Wei" userId="e0d2cab5-f068-49ea-8184-2c1abd2df5a0" providerId="ADAL" clId="{B5A95AE1-D03A-49C4-BD1C-7F1C98353D33}" dt="2024-12-11T17:19:56.923" v="1405" actId="478"/>
          <ac:picMkLst>
            <pc:docMk/>
            <pc:sldMk cId="560401975" sldId="350"/>
            <ac:picMk id="3" creationId="{A13BB258-CCB1-F3F9-899D-C9444C3800ED}"/>
          </ac:picMkLst>
        </pc:picChg>
        <pc:picChg chg="add mod">
          <ac:chgData name="Tan, Darren Darius Jia Wei" userId="e0d2cab5-f068-49ea-8184-2c1abd2df5a0" providerId="ADAL" clId="{B5A95AE1-D03A-49C4-BD1C-7F1C98353D33}" dt="2024-12-12T12:26:23.197" v="1849" actId="1076"/>
          <ac:picMkLst>
            <pc:docMk/>
            <pc:sldMk cId="560401975" sldId="350"/>
            <ac:picMk id="4" creationId="{15F6AC9F-1650-C869-E16C-A19385A9D3A6}"/>
          </ac:picMkLst>
        </pc:picChg>
        <pc:picChg chg="add mod">
          <ac:chgData name="Tan, Darren Darius Jia Wei" userId="e0d2cab5-f068-49ea-8184-2c1abd2df5a0" providerId="ADAL" clId="{B5A95AE1-D03A-49C4-BD1C-7F1C98353D33}" dt="2024-12-12T12:27:19.688" v="1856" actId="1076"/>
          <ac:picMkLst>
            <pc:docMk/>
            <pc:sldMk cId="560401975" sldId="350"/>
            <ac:picMk id="6" creationId="{5F55AF57-E3BB-D50E-523A-9551E4264A59}"/>
          </ac:picMkLst>
        </pc:picChg>
        <pc:picChg chg="del">
          <ac:chgData name="Tan, Darren Darius Jia Wei" userId="e0d2cab5-f068-49ea-8184-2c1abd2df5a0" providerId="ADAL" clId="{B5A95AE1-D03A-49C4-BD1C-7F1C98353D33}" dt="2024-12-11T17:19:56.923" v="1405" actId="478"/>
          <ac:picMkLst>
            <pc:docMk/>
            <pc:sldMk cId="560401975" sldId="350"/>
            <ac:picMk id="14" creationId="{FED9C4DB-855D-995A-A926-5D67C7AA79BE}"/>
          </ac:picMkLst>
        </pc:picChg>
        <pc:picChg chg="del">
          <ac:chgData name="Tan, Darren Darius Jia Wei" userId="e0d2cab5-f068-49ea-8184-2c1abd2df5a0" providerId="ADAL" clId="{B5A95AE1-D03A-49C4-BD1C-7F1C98353D33}" dt="2024-12-11T17:19:56.923" v="1405" actId="478"/>
          <ac:picMkLst>
            <pc:docMk/>
            <pc:sldMk cId="560401975" sldId="350"/>
            <ac:picMk id="15" creationId="{4C0E42DB-E8AD-1505-0F1A-6B840D1D6371}"/>
          </ac:picMkLst>
        </pc:picChg>
        <pc:picChg chg="del">
          <ac:chgData name="Tan, Darren Darius Jia Wei" userId="e0d2cab5-f068-49ea-8184-2c1abd2df5a0" providerId="ADAL" clId="{B5A95AE1-D03A-49C4-BD1C-7F1C98353D33}" dt="2024-12-11T17:19:56.923" v="1405" actId="478"/>
          <ac:picMkLst>
            <pc:docMk/>
            <pc:sldMk cId="560401975" sldId="350"/>
            <ac:picMk id="16" creationId="{D2321BE5-6376-EDFD-35B5-7233996B8D48}"/>
          </ac:picMkLst>
        </pc:picChg>
        <pc:picChg chg="mod">
          <ac:chgData name="Tan, Darren Darius Jia Wei" userId="e0d2cab5-f068-49ea-8184-2c1abd2df5a0" providerId="ADAL" clId="{B5A95AE1-D03A-49C4-BD1C-7F1C98353D33}" dt="2024-12-11T19:24:41.002" v="1659" actId="165"/>
          <ac:picMkLst>
            <pc:docMk/>
            <pc:sldMk cId="560401975" sldId="350"/>
            <ac:picMk id="22" creationId="{005CCC65-2693-5C4D-ADBF-7D1249D1768C}"/>
          </ac:picMkLst>
        </pc:picChg>
        <pc:picChg chg="mod">
          <ac:chgData name="Tan, Darren Darius Jia Wei" userId="e0d2cab5-f068-49ea-8184-2c1abd2df5a0" providerId="ADAL" clId="{B5A95AE1-D03A-49C4-BD1C-7F1C98353D33}" dt="2024-12-11T19:24:41.002" v="1659" actId="165"/>
          <ac:picMkLst>
            <pc:docMk/>
            <pc:sldMk cId="560401975" sldId="350"/>
            <ac:picMk id="23" creationId="{F97F34ED-C128-1C80-C21C-5A393FB35E10}"/>
          </ac:picMkLst>
        </pc:picChg>
        <pc:picChg chg="mod">
          <ac:chgData name="Tan, Darren Darius Jia Wei" userId="e0d2cab5-f068-49ea-8184-2c1abd2df5a0" providerId="ADAL" clId="{B5A95AE1-D03A-49C4-BD1C-7F1C98353D33}" dt="2024-12-11T19:24:41.002" v="1659" actId="165"/>
          <ac:picMkLst>
            <pc:docMk/>
            <pc:sldMk cId="560401975" sldId="350"/>
            <ac:picMk id="24" creationId="{6247502E-944B-9DA6-5D57-37310B039BC3}"/>
          </ac:picMkLst>
        </pc:picChg>
        <pc:picChg chg="mod">
          <ac:chgData name="Tan, Darren Darius Jia Wei" userId="e0d2cab5-f068-49ea-8184-2c1abd2df5a0" providerId="ADAL" clId="{B5A95AE1-D03A-49C4-BD1C-7F1C98353D33}" dt="2024-12-11T19:24:41.002" v="1659" actId="165"/>
          <ac:picMkLst>
            <pc:docMk/>
            <pc:sldMk cId="560401975" sldId="350"/>
            <ac:picMk id="35" creationId="{9544197B-E32B-D675-9B2E-4D575C75814E}"/>
          </ac:picMkLst>
        </pc:picChg>
        <pc:picChg chg="add mod">
          <ac:chgData name="Tan, Darren Darius Jia Wei" userId="e0d2cab5-f068-49ea-8184-2c1abd2df5a0" providerId="ADAL" clId="{B5A95AE1-D03A-49C4-BD1C-7F1C98353D33}" dt="2024-12-12T12:27:59.340" v="1858" actId="1076"/>
          <ac:picMkLst>
            <pc:docMk/>
            <pc:sldMk cId="560401975" sldId="350"/>
            <ac:picMk id="1028" creationId="{7F4CB7EA-FA3D-F56A-50E1-FC8F927FF7D0}"/>
          </ac:picMkLst>
        </pc:picChg>
      </pc:sldChg>
      <pc:sldChg chg="addSp delSp modSp mod">
        <pc:chgData name="Tan, Darren Darius Jia Wei" userId="e0d2cab5-f068-49ea-8184-2c1abd2df5a0" providerId="ADAL" clId="{B5A95AE1-D03A-49C4-BD1C-7F1C98353D33}" dt="2024-12-11T19:23:22.907" v="1635" actId="478"/>
        <pc:sldMkLst>
          <pc:docMk/>
          <pc:sldMk cId="3396836515" sldId="351"/>
        </pc:sldMkLst>
        <pc:spChg chg="add del mod">
          <ac:chgData name="Tan, Darren Darius Jia Wei" userId="e0d2cab5-f068-49ea-8184-2c1abd2df5a0" providerId="ADAL" clId="{B5A95AE1-D03A-49C4-BD1C-7F1C98353D33}" dt="2024-12-11T19:23:22.907" v="1635" actId="478"/>
          <ac:spMkLst>
            <pc:docMk/>
            <pc:sldMk cId="3396836515" sldId="351"/>
            <ac:spMk id="2" creationId="{9D608F6A-28ED-1520-9CF6-B68CAFF10725}"/>
          </ac:spMkLst>
        </pc:spChg>
      </pc:sldChg>
      <pc:sldChg chg="ord">
        <pc:chgData name="Tan, Darren Darius Jia Wei" userId="e0d2cab5-f068-49ea-8184-2c1abd2df5a0" providerId="ADAL" clId="{B5A95AE1-D03A-49C4-BD1C-7F1C98353D33}" dt="2024-12-11T19:21:14.190" v="1609"/>
        <pc:sldMkLst>
          <pc:docMk/>
          <pc:sldMk cId="2487111108" sldId="353"/>
        </pc:sldMkLst>
      </pc:sldChg>
      <pc:sldChg chg="modSp mod">
        <pc:chgData name="Tan, Darren Darius Jia Wei" userId="e0d2cab5-f068-49ea-8184-2c1abd2df5a0" providerId="ADAL" clId="{B5A95AE1-D03A-49C4-BD1C-7F1C98353D33}" dt="2024-12-12T17:07:50.020" v="1866" actId="14100"/>
        <pc:sldMkLst>
          <pc:docMk/>
          <pc:sldMk cId="535800073" sldId="354"/>
        </pc:sldMkLst>
        <pc:spChg chg="mod">
          <ac:chgData name="Tan, Darren Darius Jia Wei" userId="e0d2cab5-f068-49ea-8184-2c1abd2df5a0" providerId="ADAL" clId="{B5A95AE1-D03A-49C4-BD1C-7F1C98353D33}" dt="2024-12-12T17:07:50.020" v="1866" actId="14100"/>
          <ac:spMkLst>
            <pc:docMk/>
            <pc:sldMk cId="535800073" sldId="354"/>
            <ac:spMk id="2" creationId="{8B358698-15B4-892D-5219-CC6C5F95FF98}"/>
          </ac:spMkLst>
        </pc:spChg>
      </pc:sldChg>
      <pc:sldChg chg="modSp mod">
        <pc:chgData name="Tan, Darren Darius Jia Wei" userId="e0d2cab5-f068-49ea-8184-2c1abd2df5a0" providerId="ADAL" clId="{B5A95AE1-D03A-49C4-BD1C-7F1C98353D33}" dt="2024-12-12T17:47:44.091" v="1897" actId="20577"/>
        <pc:sldMkLst>
          <pc:docMk/>
          <pc:sldMk cId="4109878281" sldId="356"/>
        </pc:sldMkLst>
        <pc:spChg chg="mod">
          <ac:chgData name="Tan, Darren Darius Jia Wei" userId="e0d2cab5-f068-49ea-8184-2c1abd2df5a0" providerId="ADAL" clId="{B5A95AE1-D03A-49C4-BD1C-7F1C98353D33}" dt="2024-12-12T17:47:44.091" v="1897" actId="20577"/>
          <ac:spMkLst>
            <pc:docMk/>
            <pc:sldMk cId="4109878281" sldId="356"/>
            <ac:spMk id="2" creationId="{8A2EC859-C64E-D417-A171-E3DF257AA5B6}"/>
          </ac:spMkLst>
        </pc:spChg>
        <pc:spChg chg="mod">
          <ac:chgData name="Tan, Darren Darius Jia Wei" userId="e0d2cab5-f068-49ea-8184-2c1abd2df5a0" providerId="ADAL" clId="{B5A95AE1-D03A-49C4-BD1C-7F1C98353D33}" dt="2024-12-12T17:46:59.503" v="1886" actId="207"/>
          <ac:spMkLst>
            <pc:docMk/>
            <pc:sldMk cId="4109878281" sldId="356"/>
            <ac:spMk id="19" creationId="{DFC9D74F-A708-0CBD-04F8-58450F442F57}"/>
          </ac:spMkLst>
        </pc:spChg>
      </pc:sldChg>
      <pc:sldChg chg="new del">
        <pc:chgData name="Tan, Darren Darius Jia Wei" userId="e0d2cab5-f068-49ea-8184-2c1abd2df5a0" providerId="ADAL" clId="{B5A95AE1-D03A-49C4-BD1C-7F1C98353D33}" dt="2024-12-12T12:14:28.373" v="1799" actId="680"/>
        <pc:sldMkLst>
          <pc:docMk/>
          <pc:sldMk cId="3804737398" sldId="357"/>
        </pc:sldMkLst>
      </pc:sldChg>
    </pc:docChg>
  </pc:docChgLst>
  <pc:docChgLst>
    <pc:chgData name="Taghavi, Ghazaal" userId="S::ghazaal.taghavi@alumni.esade.edu::2d5bdcb8-a226-4f84-8f9f-6a35c09d9575" providerId="AD" clId="Web-{8AB7E90C-8D73-4D66-AE33-1E1D4B91F492}"/>
    <pc:docChg chg="modSld">
      <pc:chgData name="Taghavi, Ghazaal" userId="S::ghazaal.taghavi@alumni.esade.edu::2d5bdcb8-a226-4f84-8f9f-6a35c09d9575" providerId="AD" clId="Web-{8AB7E90C-8D73-4D66-AE33-1E1D4B91F492}" dt="2024-12-12T14:56:14.044" v="7" actId="20577"/>
      <pc:docMkLst>
        <pc:docMk/>
      </pc:docMkLst>
      <pc:sldChg chg="modSp">
        <pc:chgData name="Taghavi, Ghazaal" userId="S::ghazaal.taghavi@alumni.esade.edu::2d5bdcb8-a226-4f84-8f9f-6a35c09d9575" providerId="AD" clId="Web-{8AB7E90C-8D73-4D66-AE33-1E1D4B91F492}" dt="2024-12-12T14:56:14.044" v="7" actId="20577"/>
        <pc:sldMkLst>
          <pc:docMk/>
          <pc:sldMk cId="3396836515" sldId="351"/>
        </pc:sldMkLst>
        <pc:spChg chg="mod">
          <ac:chgData name="Taghavi, Ghazaal" userId="S::ghazaal.taghavi@alumni.esade.edu::2d5bdcb8-a226-4f84-8f9f-6a35c09d9575" providerId="AD" clId="Web-{8AB7E90C-8D73-4D66-AE33-1E1D4B91F492}" dt="2024-12-12T14:56:13.044" v="4" actId="20577"/>
          <ac:spMkLst>
            <pc:docMk/>
            <pc:sldMk cId="3396836515" sldId="351"/>
            <ac:spMk id="18" creationId="{A60E7F32-52F6-8AFC-FEC3-F10A02A334F0}"/>
          </ac:spMkLst>
        </pc:spChg>
        <pc:spChg chg="mod">
          <ac:chgData name="Taghavi, Ghazaal" userId="S::ghazaal.taghavi@alumni.esade.edu::2d5bdcb8-a226-4f84-8f9f-6a35c09d9575" providerId="AD" clId="Web-{8AB7E90C-8D73-4D66-AE33-1E1D4B91F492}" dt="2024-12-12T14:56:14.044" v="7" actId="20577"/>
          <ac:spMkLst>
            <pc:docMk/>
            <pc:sldMk cId="3396836515" sldId="351"/>
            <ac:spMk id="19" creationId="{0995395C-26E3-D270-EF07-87B42ED5D5F5}"/>
          </ac:spMkLst>
        </pc:spChg>
      </pc:sldChg>
    </pc:docChg>
  </pc:docChgLst>
  <pc:docChgLst>
    <pc:chgData name="Taghavi, Ghazaal" userId="S::ghazaal.taghavi@alumni.esade.edu::2d5bdcb8-a226-4f84-8f9f-6a35c09d9575" providerId="AD" clId="Web-{786FB760-E000-95C1-27C6-146D704ED137}"/>
    <pc:docChg chg="addSld delSld modSld modSection">
      <pc:chgData name="Taghavi, Ghazaal" userId="S::ghazaal.taghavi@alumni.esade.edu::2d5bdcb8-a226-4f84-8f9f-6a35c09d9575" providerId="AD" clId="Web-{786FB760-E000-95C1-27C6-146D704ED137}" dt="2024-12-11T18:27:31.834" v="541" actId="1076"/>
      <pc:docMkLst>
        <pc:docMk/>
      </pc:docMkLst>
      <pc:sldChg chg="addSp delSp modSp del">
        <pc:chgData name="Taghavi, Ghazaal" userId="S::ghazaal.taghavi@alumni.esade.edu::2d5bdcb8-a226-4f84-8f9f-6a35c09d9575" providerId="AD" clId="Web-{786FB760-E000-95C1-27C6-146D704ED137}" dt="2024-12-11T17:55:27.406" v="261"/>
        <pc:sldMkLst>
          <pc:docMk/>
          <pc:sldMk cId="3300687443" sldId="347"/>
        </pc:sldMkLst>
        <pc:spChg chg="add del">
          <ac:chgData name="Taghavi, Ghazaal" userId="S::ghazaal.taghavi@alumni.esade.edu::2d5bdcb8-a226-4f84-8f9f-6a35c09d9575" providerId="AD" clId="Web-{786FB760-E000-95C1-27C6-146D704ED137}" dt="2024-12-11T17:27:33.923" v="3"/>
          <ac:spMkLst>
            <pc:docMk/>
            <pc:sldMk cId="3300687443" sldId="347"/>
            <ac:spMk id="2" creationId="{6C69D23C-67E5-2D57-4F61-D6BA80933BC1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7:31:07.837" v="19"/>
          <ac:spMkLst>
            <pc:docMk/>
            <pc:sldMk cId="3300687443" sldId="347"/>
            <ac:spMk id="3" creationId="{4DAE0246-3392-1E5D-DA57-018EFC9FB839}"/>
          </ac:spMkLst>
        </pc:spChg>
        <pc:spChg chg="add del">
          <ac:chgData name="Taghavi, Ghazaal" userId="S::ghazaal.taghavi@alumni.esade.edu::2d5bdcb8-a226-4f84-8f9f-6a35c09d9575" providerId="AD" clId="Web-{786FB760-E000-95C1-27C6-146D704ED137}" dt="2024-12-11T17:28:12.456" v="8"/>
          <ac:spMkLst>
            <pc:docMk/>
            <pc:sldMk cId="3300687443" sldId="347"/>
            <ac:spMk id="7" creationId="{5B65D7E9-3B03-C7C9-D982-F0C712E9E029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7:31:33.807" v="25"/>
          <ac:spMkLst>
            <pc:docMk/>
            <pc:sldMk cId="3300687443" sldId="347"/>
            <ac:spMk id="12" creationId="{319F309C-CE12-A5AA-2F09-1B09E2E399A8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7:32:22.090" v="31"/>
          <ac:spMkLst>
            <pc:docMk/>
            <pc:sldMk cId="3300687443" sldId="347"/>
            <ac:spMk id="13" creationId="{B5036939-4B73-4122-9272-75BC0075FEBB}"/>
          </ac:spMkLst>
        </pc:spChg>
        <pc:picChg chg="del">
          <ac:chgData name="Taghavi, Ghazaal" userId="S::ghazaal.taghavi@alumni.esade.edu::2d5bdcb8-a226-4f84-8f9f-6a35c09d9575" providerId="AD" clId="Web-{786FB760-E000-95C1-27C6-146D704ED137}" dt="2024-12-11T17:27:02.172" v="0"/>
          <ac:picMkLst>
            <pc:docMk/>
            <pc:sldMk cId="3300687443" sldId="347"/>
            <ac:picMk id="5" creationId="{06452F4C-1E1F-4B95-C6B6-6DD897C9AED3}"/>
          </ac:picMkLst>
        </pc:picChg>
        <pc:picChg chg="del">
          <ac:chgData name="Taghavi, Ghazaal" userId="S::ghazaal.taghavi@alumni.esade.edu::2d5bdcb8-a226-4f84-8f9f-6a35c09d9575" providerId="AD" clId="Web-{786FB760-E000-95C1-27C6-146D704ED137}" dt="2024-12-11T17:27:04.656" v="1"/>
          <ac:picMkLst>
            <pc:docMk/>
            <pc:sldMk cId="3300687443" sldId="347"/>
            <ac:picMk id="6" creationId="{3E9D9BFC-895E-3EBF-52D5-CFFD88867D39}"/>
          </ac:picMkLst>
        </pc:picChg>
      </pc:sldChg>
      <pc:sldChg chg="addSp delSp modSp">
        <pc:chgData name="Taghavi, Ghazaal" userId="S::ghazaal.taghavi@alumni.esade.edu::2d5bdcb8-a226-4f84-8f9f-6a35c09d9575" providerId="AD" clId="Web-{786FB760-E000-95C1-27C6-146D704ED137}" dt="2024-12-11T18:18:08.361" v="450" actId="1076"/>
        <pc:sldMkLst>
          <pc:docMk/>
          <pc:sldMk cId="3396836515" sldId="351"/>
        </pc:sldMkLst>
        <pc:spChg chg="add del mod">
          <ac:chgData name="Taghavi, Ghazaal" userId="S::ghazaal.taghavi@alumni.esade.edu::2d5bdcb8-a226-4f84-8f9f-6a35c09d9575" providerId="AD" clId="Web-{786FB760-E000-95C1-27C6-146D704ED137}" dt="2024-12-11T17:55:41.547" v="264"/>
          <ac:spMkLst>
            <pc:docMk/>
            <pc:sldMk cId="3396836515" sldId="351"/>
            <ac:spMk id="3" creationId="{BFFDF361-C77F-2886-1D1B-1E0AFCA9A39B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8:17:23.141" v="445" actId="14100"/>
          <ac:spMkLst>
            <pc:docMk/>
            <pc:sldMk cId="3396836515" sldId="351"/>
            <ac:spMk id="5" creationId="{A0C4FEF0-9F6F-A9AD-EAF5-563F3BC77D20}"/>
          </ac:spMkLst>
        </pc:spChg>
        <pc:spChg chg="del">
          <ac:chgData name="Taghavi, Ghazaal" userId="S::ghazaal.taghavi@alumni.esade.edu::2d5bdcb8-a226-4f84-8f9f-6a35c09d9575" providerId="AD" clId="Web-{786FB760-E000-95C1-27C6-146D704ED137}" dt="2024-12-11T17:55:36.625" v="263"/>
          <ac:spMkLst>
            <pc:docMk/>
            <pc:sldMk cId="3396836515" sldId="351"/>
            <ac:spMk id="7" creationId="{B6AEA941-1D90-C626-8A0E-EEC6DC38783F}"/>
          </ac:spMkLst>
        </pc:spChg>
        <pc:spChg chg="add del mod">
          <ac:chgData name="Taghavi, Ghazaal" userId="S::ghazaal.taghavi@alumni.esade.edu::2d5bdcb8-a226-4f84-8f9f-6a35c09d9575" providerId="AD" clId="Web-{786FB760-E000-95C1-27C6-146D704ED137}" dt="2024-12-11T18:06:09.913" v="297"/>
          <ac:spMkLst>
            <pc:docMk/>
            <pc:sldMk cId="3396836515" sldId="351"/>
            <ac:spMk id="14" creationId="{89D3C12E-E0F3-15FF-D6BB-F49831A20E81}"/>
          </ac:spMkLst>
        </pc:spChg>
        <pc:spChg chg="add del">
          <ac:chgData name="Taghavi, Ghazaal" userId="S::ghazaal.taghavi@alumni.esade.edu::2d5bdcb8-a226-4f84-8f9f-6a35c09d9575" providerId="AD" clId="Web-{786FB760-E000-95C1-27C6-146D704ED137}" dt="2024-12-11T18:06:22.414" v="299"/>
          <ac:spMkLst>
            <pc:docMk/>
            <pc:sldMk cId="3396836515" sldId="351"/>
            <ac:spMk id="16" creationId="{D77139DC-12F2-959D-90E2-5A796529CA46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8:07:49.854" v="309" actId="20577"/>
          <ac:spMkLst>
            <pc:docMk/>
            <pc:sldMk cId="3396836515" sldId="351"/>
            <ac:spMk id="18" creationId="{A60E7F32-52F6-8AFC-FEC3-F10A02A334F0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8:18:08.361" v="450" actId="1076"/>
          <ac:spMkLst>
            <pc:docMk/>
            <pc:sldMk cId="3396836515" sldId="351"/>
            <ac:spMk id="19" creationId="{0995395C-26E3-D270-EF07-87B42ED5D5F5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8:15:31.637" v="428" actId="1076"/>
          <ac:spMkLst>
            <pc:docMk/>
            <pc:sldMk cId="3396836515" sldId="351"/>
            <ac:spMk id="20" creationId="{F5EA9CFA-7047-FF29-EE7C-713CAE6E6D5D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8:17:47.829" v="449" actId="20577"/>
          <ac:spMkLst>
            <pc:docMk/>
            <pc:sldMk cId="3396836515" sldId="351"/>
            <ac:spMk id="21" creationId="{344F9D75-B2AF-BE5F-59EB-2768002EE7CE}"/>
          </ac:spMkLst>
        </pc:spChg>
        <pc:picChg chg="add mod">
          <ac:chgData name="Taghavi, Ghazaal" userId="S::ghazaal.taghavi@alumni.esade.edu::2d5bdcb8-a226-4f84-8f9f-6a35c09d9575" providerId="AD" clId="Web-{786FB760-E000-95C1-27C6-146D704ED137}" dt="2024-12-11T18:15:34.605" v="429"/>
          <ac:picMkLst>
            <pc:docMk/>
            <pc:sldMk cId="3396836515" sldId="351"/>
            <ac:picMk id="22" creationId="{4A1FBD08-E0F1-5755-D45E-7C47BC371254}"/>
          </ac:picMkLst>
        </pc:picChg>
        <pc:picChg chg="add mod">
          <ac:chgData name="Taghavi, Ghazaal" userId="S::ghazaal.taghavi@alumni.esade.edu::2d5bdcb8-a226-4f84-8f9f-6a35c09d9575" providerId="AD" clId="Web-{786FB760-E000-95C1-27C6-146D704ED137}" dt="2024-12-11T18:16:12.669" v="435"/>
          <ac:picMkLst>
            <pc:docMk/>
            <pc:sldMk cId="3396836515" sldId="351"/>
            <ac:picMk id="23" creationId="{4758E4A4-A234-4F34-EFFC-3BF853989742}"/>
          </ac:picMkLst>
        </pc:picChg>
        <pc:picChg chg="add mod">
          <ac:chgData name="Taghavi, Ghazaal" userId="S::ghazaal.taghavi@alumni.esade.edu::2d5bdcb8-a226-4f84-8f9f-6a35c09d9575" providerId="AD" clId="Web-{786FB760-E000-95C1-27C6-146D704ED137}" dt="2024-12-11T18:17:17.094" v="444" actId="1076"/>
          <ac:picMkLst>
            <pc:docMk/>
            <pc:sldMk cId="3396836515" sldId="351"/>
            <ac:picMk id="24" creationId="{E5721FE2-F937-4183-1ACF-D0AF64787E9E}"/>
          </ac:picMkLst>
        </pc:picChg>
        <pc:cxnChg chg="add del mod">
          <ac:chgData name="Taghavi, Ghazaal" userId="S::ghazaal.taghavi@alumni.esade.edu::2d5bdcb8-a226-4f84-8f9f-6a35c09d9575" providerId="AD" clId="Web-{786FB760-E000-95C1-27C6-146D704ED137}" dt="2024-12-11T18:03:49.580" v="276"/>
          <ac:cxnSpMkLst>
            <pc:docMk/>
            <pc:sldMk cId="3396836515" sldId="351"/>
            <ac:cxnSpMk id="6" creationId="{314345D3-09C7-B61D-76FB-83E756E79DDE}"/>
          </ac:cxnSpMkLst>
        </pc:cxnChg>
        <pc:cxnChg chg="add del mod">
          <ac:chgData name="Taghavi, Ghazaal" userId="S::ghazaal.taghavi@alumni.esade.edu::2d5bdcb8-a226-4f84-8f9f-6a35c09d9575" providerId="AD" clId="Web-{786FB760-E000-95C1-27C6-146D704ED137}" dt="2024-12-11T18:04:30.114" v="280"/>
          <ac:cxnSpMkLst>
            <pc:docMk/>
            <pc:sldMk cId="3396836515" sldId="351"/>
            <ac:cxnSpMk id="9" creationId="{46686B6C-68BF-BE8D-B205-6875BF462D76}"/>
          </ac:cxnSpMkLst>
        </pc:cxnChg>
        <pc:cxnChg chg="add mod">
          <ac:chgData name="Taghavi, Ghazaal" userId="S::ghazaal.taghavi@alumni.esade.edu::2d5bdcb8-a226-4f84-8f9f-6a35c09d9575" providerId="AD" clId="Web-{786FB760-E000-95C1-27C6-146D704ED137}" dt="2024-12-11T18:05:39.928" v="289" actId="1076"/>
          <ac:cxnSpMkLst>
            <pc:docMk/>
            <pc:sldMk cId="3396836515" sldId="351"/>
            <ac:cxnSpMk id="12" creationId="{E87D1761-EF0B-FD6B-56F9-0B97416FD86F}"/>
          </ac:cxnSpMkLst>
        </pc:cxnChg>
      </pc:sldChg>
      <pc:sldChg chg="addSp delSp modSp add">
        <pc:chgData name="Taghavi, Ghazaal" userId="S::ghazaal.taghavi@alumni.esade.edu::2d5bdcb8-a226-4f84-8f9f-6a35c09d9575" providerId="AD" clId="Web-{786FB760-E000-95C1-27C6-146D704ED137}" dt="2024-12-11T17:55:15.561" v="260"/>
        <pc:sldMkLst>
          <pc:docMk/>
          <pc:sldMk cId="2399486494" sldId="352"/>
        </pc:sldMkLst>
        <pc:spChg chg="del">
          <ac:chgData name="Taghavi, Ghazaal" userId="S::ghazaal.taghavi@alumni.esade.edu::2d5bdcb8-a226-4f84-8f9f-6a35c09d9575" providerId="AD" clId="Web-{786FB760-E000-95C1-27C6-146D704ED137}" dt="2024-12-11T17:35:33.753" v="42"/>
          <ac:spMkLst>
            <pc:docMk/>
            <pc:sldMk cId="2399486494" sldId="352"/>
            <ac:spMk id="2" creationId="{BC39FBF0-4F54-3127-2A80-F053D47ED26B}"/>
          </ac:spMkLst>
        </pc:spChg>
        <pc:spChg chg="mod">
          <ac:chgData name="Taghavi, Ghazaal" userId="S::ghazaal.taghavi@alumni.esade.edu::2d5bdcb8-a226-4f84-8f9f-6a35c09d9575" providerId="AD" clId="Web-{786FB760-E000-95C1-27C6-146D704ED137}" dt="2024-12-11T17:35:27.675" v="40" actId="20577"/>
          <ac:spMkLst>
            <pc:docMk/>
            <pc:sldMk cId="2399486494" sldId="352"/>
            <ac:spMk id="7" creationId="{00000000-0000-0000-0000-000000000000}"/>
          </ac:spMkLst>
        </pc:spChg>
        <pc:spChg chg="add del mod">
          <ac:chgData name="Taghavi, Ghazaal" userId="S::ghazaal.taghavi@alumni.esade.edu::2d5bdcb8-a226-4f84-8f9f-6a35c09d9575" providerId="AD" clId="Web-{786FB760-E000-95C1-27C6-146D704ED137}" dt="2024-12-11T17:48:41.610" v="207"/>
          <ac:spMkLst>
            <pc:docMk/>
            <pc:sldMk cId="2399486494" sldId="352"/>
            <ac:spMk id="10" creationId="{D7CC9287-575D-33F3-3629-246577BE0617}"/>
          </ac:spMkLst>
        </pc:spChg>
        <pc:spChg chg="add del mod">
          <ac:chgData name="Taghavi, Ghazaal" userId="S::ghazaal.taghavi@alumni.esade.edu::2d5bdcb8-a226-4f84-8f9f-6a35c09d9575" providerId="AD" clId="Web-{786FB760-E000-95C1-27C6-146D704ED137}" dt="2024-12-11T17:50:50.677" v="225"/>
          <ac:spMkLst>
            <pc:docMk/>
            <pc:sldMk cId="2399486494" sldId="352"/>
            <ac:spMk id="12" creationId="{B2F51124-8391-5937-C189-2B073FFD6F71}"/>
          </ac:spMkLst>
        </pc:spChg>
        <pc:spChg chg="add del mod">
          <ac:chgData name="Taghavi, Ghazaal" userId="S::ghazaal.taghavi@alumni.esade.edu::2d5bdcb8-a226-4f84-8f9f-6a35c09d9575" providerId="AD" clId="Web-{786FB760-E000-95C1-27C6-146D704ED137}" dt="2024-12-11T17:50:53.114" v="226"/>
          <ac:spMkLst>
            <pc:docMk/>
            <pc:sldMk cId="2399486494" sldId="352"/>
            <ac:spMk id="14" creationId="{6A12C2B4-C271-E538-B82B-C079CEB4E47A}"/>
          </ac:spMkLst>
        </pc:spChg>
        <pc:spChg chg="del">
          <ac:chgData name="Taghavi, Ghazaal" userId="S::ghazaal.taghavi@alumni.esade.edu::2d5bdcb8-a226-4f84-8f9f-6a35c09d9575" providerId="AD" clId="Web-{786FB760-E000-95C1-27C6-146D704ED137}" dt="2024-12-11T17:35:41.784" v="44"/>
          <ac:spMkLst>
            <pc:docMk/>
            <pc:sldMk cId="2399486494" sldId="352"/>
            <ac:spMk id="16" creationId="{A8A43916-366C-875E-265F-1181AFB69703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7:52:50.650" v="239" actId="20577"/>
          <ac:spMkLst>
            <pc:docMk/>
            <pc:sldMk cId="2399486494" sldId="352"/>
            <ac:spMk id="18" creationId="{C520EE1C-2718-6148-498F-0B27DDCA543A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7:53:12.385" v="244" actId="20577"/>
          <ac:spMkLst>
            <pc:docMk/>
            <pc:sldMk cId="2399486494" sldId="352"/>
            <ac:spMk id="19" creationId="{D174166C-1940-ADE5-E65E-8B73725A460D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7:53:25.714" v="247" actId="14100"/>
          <ac:spMkLst>
            <pc:docMk/>
            <pc:sldMk cId="2399486494" sldId="352"/>
            <ac:spMk id="20" creationId="{22AA7B2C-D363-9CFE-3398-FD7CE0161F9C}"/>
          </ac:spMkLst>
        </pc:spChg>
        <pc:spChg chg="add del mod">
          <ac:chgData name="Taghavi, Ghazaal" userId="S::ghazaal.taghavi@alumni.esade.edu::2d5bdcb8-a226-4f84-8f9f-6a35c09d9575" providerId="AD" clId="Web-{786FB760-E000-95C1-27C6-146D704ED137}" dt="2024-12-11T17:49:50.972" v="218"/>
          <ac:spMkLst>
            <pc:docMk/>
            <pc:sldMk cId="2399486494" sldId="352"/>
            <ac:spMk id="21" creationId="{44A7AE4D-A37F-D9BF-6278-44798BA71FB5}"/>
          </ac:spMkLst>
        </pc:spChg>
        <pc:spChg chg="del">
          <ac:chgData name="Taghavi, Ghazaal" userId="S::ghazaal.taghavi@alumni.esade.edu::2d5bdcb8-a226-4f84-8f9f-6a35c09d9575" providerId="AD" clId="Web-{786FB760-E000-95C1-27C6-146D704ED137}" dt="2024-12-11T17:35:39.159" v="43"/>
          <ac:spMkLst>
            <pc:docMk/>
            <pc:sldMk cId="2399486494" sldId="352"/>
            <ac:spMk id="23" creationId="{A3E0ED24-38FA-6590-7874-9C0A604D8009}"/>
          </ac:spMkLst>
        </pc:spChg>
        <pc:spChg chg="del">
          <ac:chgData name="Taghavi, Ghazaal" userId="S::ghazaal.taghavi@alumni.esade.edu::2d5bdcb8-a226-4f84-8f9f-6a35c09d9575" providerId="AD" clId="Web-{786FB760-E000-95C1-27C6-146D704ED137}" dt="2024-12-11T17:35:45.519" v="45"/>
          <ac:spMkLst>
            <pc:docMk/>
            <pc:sldMk cId="2399486494" sldId="352"/>
            <ac:spMk id="24" creationId="{56B64DCB-4849-5002-462F-02A873EAF15C}"/>
          </ac:spMkLst>
        </pc:spChg>
        <pc:picChg chg="del">
          <ac:chgData name="Taghavi, Ghazaal" userId="S::ghazaal.taghavi@alumni.esade.edu::2d5bdcb8-a226-4f84-8f9f-6a35c09d9575" providerId="AD" clId="Web-{786FB760-E000-95C1-27C6-146D704ED137}" dt="2024-12-11T17:35:31.550" v="41"/>
          <ac:picMkLst>
            <pc:docMk/>
            <pc:sldMk cId="2399486494" sldId="352"/>
            <ac:picMk id="8" creationId="{F532AF4A-20BC-8880-267A-B39471E01084}"/>
          </ac:picMkLst>
        </pc:picChg>
        <pc:picChg chg="add mod">
          <ac:chgData name="Taghavi, Ghazaal" userId="S::ghazaal.taghavi@alumni.esade.edu::2d5bdcb8-a226-4f84-8f9f-6a35c09d9575" providerId="AD" clId="Web-{786FB760-E000-95C1-27C6-146D704ED137}" dt="2024-12-11T17:52:38.462" v="237" actId="1076"/>
          <ac:picMkLst>
            <pc:docMk/>
            <pc:sldMk cId="2399486494" sldId="352"/>
            <ac:picMk id="25" creationId="{040E73D8-E2EA-117A-55E9-84B2B99575ED}"/>
          </ac:picMkLst>
        </pc:picChg>
        <pc:picChg chg="add mod">
          <ac:chgData name="Taghavi, Ghazaal" userId="S::ghazaal.taghavi@alumni.esade.edu::2d5bdcb8-a226-4f84-8f9f-6a35c09d9575" providerId="AD" clId="Web-{786FB760-E000-95C1-27C6-146D704ED137}" dt="2024-12-11T17:54:21.419" v="254"/>
          <ac:picMkLst>
            <pc:docMk/>
            <pc:sldMk cId="2399486494" sldId="352"/>
            <ac:picMk id="26" creationId="{2038773B-6888-A688-5AFC-4380563CA7CF}"/>
          </ac:picMkLst>
        </pc:picChg>
        <pc:picChg chg="add mod">
          <ac:chgData name="Taghavi, Ghazaal" userId="S::ghazaal.taghavi@alumni.esade.edu::2d5bdcb8-a226-4f84-8f9f-6a35c09d9575" providerId="AD" clId="Web-{786FB760-E000-95C1-27C6-146D704ED137}" dt="2024-12-11T17:55:15.561" v="260"/>
          <ac:picMkLst>
            <pc:docMk/>
            <pc:sldMk cId="2399486494" sldId="352"/>
            <ac:picMk id="27" creationId="{0D18BA2E-61A7-D9D8-D0B8-A770A7418805}"/>
          </ac:picMkLst>
        </pc:picChg>
        <pc:cxnChg chg="add del mod">
          <ac:chgData name="Taghavi, Ghazaal" userId="S::ghazaal.taghavi@alumni.esade.edu::2d5bdcb8-a226-4f84-8f9f-6a35c09d9575" providerId="AD" clId="Web-{786FB760-E000-95C1-27C6-146D704ED137}" dt="2024-12-11T17:50:44.895" v="224"/>
          <ac:cxnSpMkLst>
            <pc:docMk/>
            <pc:sldMk cId="2399486494" sldId="352"/>
            <ac:cxnSpMk id="22" creationId="{F9C3D8B5-0552-66D9-4154-8436E360A676}"/>
          </ac:cxnSpMkLst>
        </pc:cxnChg>
      </pc:sldChg>
      <pc:sldChg chg="addSp delSp modSp add replId">
        <pc:chgData name="Taghavi, Ghazaal" userId="S::ghazaal.taghavi@alumni.esade.edu::2d5bdcb8-a226-4f84-8f9f-6a35c09d9575" providerId="AD" clId="Web-{786FB760-E000-95C1-27C6-146D704ED137}" dt="2024-12-11T18:27:31.834" v="541" actId="1076"/>
        <pc:sldMkLst>
          <pc:docMk/>
          <pc:sldMk cId="2487111108" sldId="353"/>
        </pc:sldMkLst>
        <pc:spChg chg="add del mod">
          <ac:chgData name="Taghavi, Ghazaal" userId="S::ghazaal.taghavi@alumni.esade.edu::2d5bdcb8-a226-4f84-8f9f-6a35c09d9575" providerId="AD" clId="Web-{786FB760-E000-95C1-27C6-146D704ED137}" dt="2024-12-11T18:21:27.899" v="452"/>
          <ac:spMkLst>
            <pc:docMk/>
            <pc:sldMk cId="2487111108" sldId="353"/>
            <ac:spMk id="3" creationId="{BFAB0D47-FFD6-9A88-9A7F-8CF30772342E}"/>
          </ac:spMkLst>
        </pc:spChg>
        <pc:spChg chg="del">
          <ac:chgData name="Taghavi, Ghazaal" userId="S::ghazaal.taghavi@alumni.esade.edu::2d5bdcb8-a226-4f84-8f9f-6a35c09d9575" providerId="AD" clId="Web-{786FB760-E000-95C1-27C6-146D704ED137}" dt="2024-12-11T18:21:20.212" v="451"/>
          <ac:spMkLst>
            <pc:docMk/>
            <pc:sldMk cId="2487111108" sldId="353"/>
            <ac:spMk id="7" creationId="{B6AEA941-1D90-C626-8A0E-EEC6DC38783F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8:27:31.772" v="536" actId="1076"/>
          <ac:spMkLst>
            <pc:docMk/>
            <pc:sldMk cId="2487111108" sldId="353"/>
            <ac:spMk id="429" creationId="{9A358D48-4EAE-D2E7-4A76-A58D2068638B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8:27:31.787" v="537" actId="1076"/>
          <ac:spMkLst>
            <pc:docMk/>
            <pc:sldMk cId="2487111108" sldId="353"/>
            <ac:spMk id="430" creationId="{37E4C109-593D-8ED1-67F2-5E03DF091A72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8:27:31.787" v="538" actId="1076"/>
          <ac:spMkLst>
            <pc:docMk/>
            <pc:sldMk cId="2487111108" sldId="353"/>
            <ac:spMk id="431" creationId="{A1A377F9-4752-7127-D687-A37A93A74149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8:27:31.803" v="539" actId="1076"/>
          <ac:spMkLst>
            <pc:docMk/>
            <pc:sldMk cId="2487111108" sldId="353"/>
            <ac:spMk id="432" creationId="{F6E5B708-E9AA-4777-4E5A-468DF4FFF4D9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8:27:31.819" v="540" actId="1076"/>
          <ac:spMkLst>
            <pc:docMk/>
            <pc:sldMk cId="2487111108" sldId="353"/>
            <ac:spMk id="433" creationId="{7C6BEE96-175E-F45F-A9A5-1D31E5E0875F}"/>
          </ac:spMkLst>
        </pc:spChg>
        <pc:spChg chg="add mod">
          <ac:chgData name="Taghavi, Ghazaal" userId="S::ghazaal.taghavi@alumni.esade.edu::2d5bdcb8-a226-4f84-8f9f-6a35c09d9575" providerId="AD" clId="Web-{786FB760-E000-95C1-27C6-146D704ED137}" dt="2024-12-11T18:27:31.834" v="541" actId="1076"/>
          <ac:spMkLst>
            <pc:docMk/>
            <pc:sldMk cId="2487111108" sldId="353"/>
            <ac:spMk id="434" creationId="{CD72359C-1163-8740-CD22-A5A38FEF5F58}"/>
          </ac:spMkLst>
        </pc:spChg>
        <pc:graphicFrameChg chg="add del mod modGraphic">
          <ac:chgData name="Taghavi, Ghazaal" userId="S::ghazaal.taghavi@alumni.esade.edu::2d5bdcb8-a226-4f84-8f9f-6a35c09d9575" providerId="AD" clId="Web-{786FB760-E000-95C1-27C6-146D704ED137}" dt="2024-12-11T18:23:48.904" v="497"/>
          <ac:graphicFrameMkLst>
            <pc:docMk/>
            <pc:sldMk cId="2487111108" sldId="353"/>
            <ac:graphicFrameMk id="5" creationId="{907DEBE2-A9AD-1E63-1DEB-C32FDB48D39B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CB0E7-05A0-4475-A123-87073E910ECB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D664D22-953A-4F29-B53F-9E731948E194}">
      <dgm:prSet phldrT="[Text]" phldr="0"/>
      <dgm:spPr/>
      <dgm:t>
        <a:bodyPr/>
        <a:lstStyle/>
        <a:p>
          <a:r>
            <a:rPr lang="en-US" b="1" u="none"/>
            <a:t>Dataset</a:t>
          </a:r>
        </a:p>
      </dgm:t>
    </dgm:pt>
    <dgm:pt modelId="{9016382E-ECBA-4244-B98C-63868C66037F}" type="parTrans" cxnId="{91299017-8F99-4A15-8B23-A07F057C1CC2}">
      <dgm:prSet/>
      <dgm:spPr/>
      <dgm:t>
        <a:bodyPr/>
        <a:lstStyle/>
        <a:p>
          <a:endParaRPr lang="en-US"/>
        </a:p>
      </dgm:t>
    </dgm:pt>
    <dgm:pt modelId="{16EEC050-49E0-4B19-BA52-271D7029F7A4}" type="sibTrans" cxnId="{91299017-8F99-4A15-8B23-A07F057C1CC2}">
      <dgm:prSet/>
      <dgm:spPr/>
      <dgm:t>
        <a:bodyPr/>
        <a:lstStyle/>
        <a:p>
          <a:endParaRPr lang="en-US"/>
        </a:p>
      </dgm:t>
    </dgm:pt>
    <dgm:pt modelId="{E27EC238-8C0B-4C5E-8CC8-105D1C798A77}">
      <dgm:prSet phldrT="[Text]" phldr="0" custT="1"/>
      <dgm:spPr/>
      <dgm:t>
        <a:bodyPr/>
        <a:lstStyle/>
        <a:p>
          <a:pPr rtl="0"/>
          <a:r>
            <a:rPr lang="en-US" sz="2800" b="1">
              <a:latin typeface="+mn-lt"/>
            </a:rPr>
            <a:t>News Category Dataset</a:t>
          </a:r>
          <a:r>
            <a:rPr lang="en-US" sz="2800">
              <a:latin typeface="+mn-lt"/>
            </a:rPr>
            <a:t> (from Kaggle).</a:t>
          </a:r>
        </a:p>
      </dgm:t>
    </dgm:pt>
    <dgm:pt modelId="{362B804A-0818-468F-A327-000774B4F751}" type="parTrans" cxnId="{D6E8CC05-FDF8-4393-836F-3D1E48D3CE7B}">
      <dgm:prSet/>
      <dgm:spPr/>
      <dgm:t>
        <a:bodyPr/>
        <a:lstStyle/>
        <a:p>
          <a:endParaRPr lang="en-US"/>
        </a:p>
      </dgm:t>
    </dgm:pt>
    <dgm:pt modelId="{0C623A91-CD39-4659-B745-09C11446A839}" type="sibTrans" cxnId="{D6E8CC05-FDF8-4393-836F-3D1E48D3CE7B}">
      <dgm:prSet/>
      <dgm:spPr/>
      <dgm:t>
        <a:bodyPr/>
        <a:lstStyle/>
        <a:p>
          <a:endParaRPr lang="en-US"/>
        </a:p>
      </dgm:t>
    </dgm:pt>
    <dgm:pt modelId="{050F2863-94F7-4CCC-9915-591661C87C75}">
      <dgm:prSet phldrT="[Text]" phldr="0" custT="1"/>
      <dgm:spPr/>
      <dgm:t>
        <a:bodyPr/>
        <a:lstStyle/>
        <a:p>
          <a:pPr rtl="0"/>
          <a:r>
            <a:rPr lang="en-US" sz="2800" b="1"/>
            <a:t>Tokenization</a:t>
          </a:r>
          <a:r>
            <a:rPr lang="en-US" sz="2800"/>
            <a:t>: Split text into individual tokens.</a:t>
          </a:r>
        </a:p>
      </dgm:t>
    </dgm:pt>
    <dgm:pt modelId="{A87D2A98-130D-45DA-BFF3-E38327911BFD}" type="parTrans" cxnId="{07CB9A75-A98F-4730-83AE-F03418975313}">
      <dgm:prSet/>
      <dgm:spPr/>
      <dgm:t>
        <a:bodyPr/>
        <a:lstStyle/>
        <a:p>
          <a:endParaRPr lang="en-US"/>
        </a:p>
      </dgm:t>
    </dgm:pt>
    <dgm:pt modelId="{DE0C3868-C6EF-421B-BB37-810FC6C2E991}" type="sibTrans" cxnId="{07CB9A75-A98F-4730-83AE-F03418975313}">
      <dgm:prSet/>
      <dgm:spPr/>
      <dgm:t>
        <a:bodyPr/>
        <a:lstStyle/>
        <a:p>
          <a:endParaRPr lang="en-US"/>
        </a:p>
      </dgm:t>
    </dgm:pt>
    <dgm:pt modelId="{B31FC9DE-8CB8-4C83-AD9D-BF6D127FCF51}">
      <dgm:prSet phldrT="[Text]" phldr="0" custT="1"/>
      <dgm:spPr/>
      <dgm:t>
        <a:bodyPr/>
        <a:lstStyle/>
        <a:p>
          <a:pPr rtl="0"/>
          <a:r>
            <a:rPr lang="en-US" sz="2800" b="1"/>
            <a:t>Lemmatization</a:t>
          </a:r>
          <a:r>
            <a:rPr lang="en-US" sz="2800"/>
            <a:t>: Reduced tokens to root forms (e.g., "running" → "run").</a:t>
          </a:r>
        </a:p>
      </dgm:t>
    </dgm:pt>
    <dgm:pt modelId="{9AA4C163-19D3-4472-BF5E-4A664B3E5F76}" type="parTrans" cxnId="{DA1AFF4C-D912-4E80-A7CD-71EC414A3E8F}">
      <dgm:prSet/>
      <dgm:spPr/>
      <dgm:t>
        <a:bodyPr/>
        <a:lstStyle/>
        <a:p>
          <a:endParaRPr lang="en-US"/>
        </a:p>
      </dgm:t>
    </dgm:pt>
    <dgm:pt modelId="{EC0C793B-517E-4A35-A34C-72D2C85A3CF9}" type="sibTrans" cxnId="{DA1AFF4C-D912-4E80-A7CD-71EC414A3E8F}">
      <dgm:prSet/>
      <dgm:spPr/>
      <dgm:t>
        <a:bodyPr/>
        <a:lstStyle/>
        <a:p>
          <a:endParaRPr lang="en-US"/>
        </a:p>
      </dgm:t>
    </dgm:pt>
    <dgm:pt modelId="{77908766-F9B5-4A0F-B233-166A5C30D970}">
      <dgm:prSet phldrT="[Text]" phldr="0"/>
      <dgm:spPr/>
      <dgm:t>
        <a:bodyPr/>
        <a:lstStyle/>
        <a:p>
          <a:pPr rtl="0"/>
          <a:r>
            <a:rPr lang="en-US" b="1" u="none"/>
            <a:t>Feature Extraction</a:t>
          </a:r>
        </a:p>
      </dgm:t>
    </dgm:pt>
    <dgm:pt modelId="{E5BA8661-2FD2-414F-B233-35FC7B07FED0}" type="parTrans" cxnId="{28281D2B-EAEE-45A2-9ED0-1C7E86CFAF39}">
      <dgm:prSet/>
      <dgm:spPr/>
      <dgm:t>
        <a:bodyPr/>
        <a:lstStyle/>
        <a:p>
          <a:endParaRPr lang="en-US"/>
        </a:p>
      </dgm:t>
    </dgm:pt>
    <dgm:pt modelId="{6A29743F-2DBE-4664-9288-5FF81AD99004}" type="sibTrans" cxnId="{28281D2B-EAEE-45A2-9ED0-1C7E86CFAF39}">
      <dgm:prSet/>
      <dgm:spPr/>
      <dgm:t>
        <a:bodyPr/>
        <a:lstStyle/>
        <a:p>
          <a:endParaRPr lang="en-US"/>
        </a:p>
      </dgm:t>
    </dgm:pt>
    <dgm:pt modelId="{C3AA4875-F6F4-4782-806C-BB498CB905A0}">
      <dgm:prSet phldrT="[Text]" phldr="0" custT="1"/>
      <dgm:spPr/>
      <dgm:t>
        <a:bodyPr/>
        <a:lstStyle/>
        <a:p>
          <a:pPr rtl="0"/>
          <a:r>
            <a:rPr lang="en-US" sz="2800" b="1"/>
            <a:t>TF-IDF Vectorizer</a:t>
          </a:r>
        </a:p>
      </dgm:t>
    </dgm:pt>
    <dgm:pt modelId="{AB7E48CC-9FDB-4B72-821C-504E0E67AC13}" type="parTrans" cxnId="{65005959-82E0-43E9-8885-44FFA2E18890}">
      <dgm:prSet/>
      <dgm:spPr/>
      <dgm:t>
        <a:bodyPr/>
        <a:lstStyle/>
        <a:p>
          <a:endParaRPr lang="en-US"/>
        </a:p>
      </dgm:t>
    </dgm:pt>
    <dgm:pt modelId="{A25B8B48-30BD-4E08-A4B9-F75A45B2EB4F}" type="sibTrans" cxnId="{65005959-82E0-43E9-8885-44FFA2E18890}">
      <dgm:prSet/>
      <dgm:spPr/>
      <dgm:t>
        <a:bodyPr/>
        <a:lstStyle/>
        <a:p>
          <a:endParaRPr lang="en-US"/>
        </a:p>
      </dgm:t>
    </dgm:pt>
    <dgm:pt modelId="{D7D415F9-A0F4-4B64-82BF-CD270A2EA0F3}">
      <dgm:prSet phldr="0" custT="1"/>
      <dgm:spPr/>
      <dgm:t>
        <a:bodyPr/>
        <a:lstStyle/>
        <a:p>
          <a:pPr algn="l"/>
          <a:r>
            <a:rPr lang="en-US" sz="2800">
              <a:latin typeface="+mn-lt"/>
            </a:rPr>
            <a:t>Thousands of articles across 10 categories, such as politics, sports, and technology.</a:t>
          </a:r>
        </a:p>
      </dgm:t>
    </dgm:pt>
    <dgm:pt modelId="{1D9BB1EA-362D-444B-B532-54465537E7CB}" type="parTrans" cxnId="{82AE2E33-9EB6-4490-8F76-527C012D8F37}">
      <dgm:prSet/>
      <dgm:spPr/>
      <dgm:t>
        <a:bodyPr/>
        <a:lstStyle/>
        <a:p>
          <a:endParaRPr lang="en-GB"/>
        </a:p>
      </dgm:t>
    </dgm:pt>
    <dgm:pt modelId="{45077BD7-C8C7-4235-B019-5EFF09385535}" type="sibTrans" cxnId="{82AE2E33-9EB6-4490-8F76-527C012D8F37}">
      <dgm:prSet/>
      <dgm:spPr/>
      <dgm:t>
        <a:bodyPr/>
        <a:lstStyle/>
        <a:p>
          <a:endParaRPr lang="en-GB"/>
        </a:p>
      </dgm:t>
    </dgm:pt>
    <dgm:pt modelId="{77495A27-DB9D-40DF-9E67-1C2459F69F14}">
      <dgm:prSet phldr="0"/>
      <dgm:spPr/>
      <dgm:t>
        <a:bodyPr/>
        <a:lstStyle/>
        <a:p>
          <a:pPr rtl="0"/>
          <a:r>
            <a:rPr lang="en-US" b="1" u="none">
              <a:latin typeface="Arial"/>
            </a:rPr>
            <a:t>Preprocessing Steps</a:t>
          </a:r>
          <a:endParaRPr lang="en-US" b="1" u="none"/>
        </a:p>
      </dgm:t>
    </dgm:pt>
    <dgm:pt modelId="{7554F040-9475-43F1-B29C-6B792A84DD6E}" type="parTrans" cxnId="{3EBCB432-1920-49F3-BBBF-EEC4C3F8D83A}">
      <dgm:prSet/>
      <dgm:spPr/>
      <dgm:t>
        <a:bodyPr/>
        <a:lstStyle/>
        <a:p>
          <a:endParaRPr lang="en-GB"/>
        </a:p>
      </dgm:t>
    </dgm:pt>
    <dgm:pt modelId="{5BD55B3E-182C-4CD6-A874-47BC4655E523}" type="sibTrans" cxnId="{3EBCB432-1920-49F3-BBBF-EEC4C3F8D83A}">
      <dgm:prSet/>
      <dgm:spPr/>
      <dgm:t>
        <a:bodyPr/>
        <a:lstStyle/>
        <a:p>
          <a:endParaRPr lang="en-GB"/>
        </a:p>
      </dgm:t>
    </dgm:pt>
    <dgm:pt modelId="{9D2050D9-A006-4497-B68C-5299C5D26263}">
      <dgm:prSet phldr="0" custT="1"/>
      <dgm:spPr/>
      <dgm:t>
        <a:bodyPr/>
        <a:lstStyle/>
        <a:p>
          <a:r>
            <a:rPr lang="en-US" sz="2800" b="1" err="1"/>
            <a:t>Stopword</a:t>
          </a:r>
          <a:r>
            <a:rPr lang="en-US" sz="2800" b="1"/>
            <a:t> Removal</a:t>
          </a:r>
          <a:r>
            <a:rPr lang="en-US" sz="2800"/>
            <a:t>: Removed common words like "the" and "is" to focus on meaningful terms.</a:t>
          </a:r>
        </a:p>
      </dgm:t>
    </dgm:pt>
    <dgm:pt modelId="{FF01A60D-0C92-46DA-8F78-7FA1093B5AF8}" type="parTrans" cxnId="{5D4E6C68-591A-4B65-A64C-1A4C189A384D}">
      <dgm:prSet/>
      <dgm:spPr/>
      <dgm:t>
        <a:bodyPr/>
        <a:lstStyle/>
        <a:p>
          <a:endParaRPr lang="en-GB"/>
        </a:p>
      </dgm:t>
    </dgm:pt>
    <dgm:pt modelId="{B8F44AF0-27CF-4876-B911-ADF3D51D975F}" type="sibTrans" cxnId="{5D4E6C68-591A-4B65-A64C-1A4C189A384D}">
      <dgm:prSet/>
      <dgm:spPr/>
      <dgm:t>
        <a:bodyPr/>
        <a:lstStyle/>
        <a:p>
          <a:endParaRPr lang="en-GB"/>
        </a:p>
      </dgm:t>
    </dgm:pt>
    <dgm:pt modelId="{ACBEA25C-A038-4577-8740-8A99F59AF938}">
      <dgm:prSet phldr="0" custT="1"/>
      <dgm:spPr/>
      <dgm:t>
        <a:bodyPr/>
        <a:lstStyle/>
        <a:p>
          <a:pPr rtl="0"/>
          <a:r>
            <a:rPr lang="en-US" sz="2800"/>
            <a:t>Ensures rare but meaningful words are emphasized.</a:t>
          </a:r>
          <a:endParaRPr lang="en-US" sz="2800">
            <a:latin typeface="Arial"/>
          </a:endParaRPr>
        </a:p>
      </dgm:t>
    </dgm:pt>
    <dgm:pt modelId="{1C20194F-828D-4F27-A5E0-10ED930E8D9D}" type="parTrans" cxnId="{AB023CB4-45BD-4798-B964-DBBEAC98605F}">
      <dgm:prSet/>
      <dgm:spPr/>
      <dgm:t>
        <a:bodyPr/>
        <a:lstStyle/>
        <a:p>
          <a:endParaRPr lang="en-GB"/>
        </a:p>
      </dgm:t>
    </dgm:pt>
    <dgm:pt modelId="{5B257E29-C783-46C3-BB45-F8845F2B2D0B}" type="sibTrans" cxnId="{AB023CB4-45BD-4798-B964-DBBEAC98605F}">
      <dgm:prSet/>
      <dgm:spPr/>
      <dgm:t>
        <a:bodyPr/>
        <a:lstStyle/>
        <a:p>
          <a:endParaRPr lang="en-GB"/>
        </a:p>
      </dgm:t>
    </dgm:pt>
    <dgm:pt modelId="{5AB4121F-A84D-4F5A-9502-5A6DD14FEB47}">
      <dgm:prSet phldr="0" custT="1"/>
      <dgm:spPr/>
      <dgm:t>
        <a:bodyPr/>
        <a:lstStyle/>
        <a:p>
          <a:pPr rtl="0"/>
          <a:r>
            <a:rPr lang="en-US" sz="2800"/>
            <a:t>Solves the issue of common top words across categories.</a:t>
          </a:r>
          <a:endParaRPr lang="en-US" sz="2800">
            <a:latin typeface="Arial"/>
          </a:endParaRPr>
        </a:p>
      </dgm:t>
    </dgm:pt>
    <dgm:pt modelId="{A5CB3083-A534-4FF6-9169-83CB7B0308EC}" type="parTrans" cxnId="{F0E88904-BB1D-477C-B3EE-ADE67BF709FE}">
      <dgm:prSet/>
      <dgm:spPr/>
      <dgm:t>
        <a:bodyPr/>
        <a:lstStyle/>
        <a:p>
          <a:endParaRPr lang="en-GB"/>
        </a:p>
      </dgm:t>
    </dgm:pt>
    <dgm:pt modelId="{019E951A-88C3-4894-9572-E8015506082B}" type="sibTrans" cxnId="{F0E88904-BB1D-477C-B3EE-ADE67BF709FE}">
      <dgm:prSet/>
      <dgm:spPr/>
      <dgm:t>
        <a:bodyPr/>
        <a:lstStyle/>
        <a:p>
          <a:endParaRPr lang="en-GB"/>
        </a:p>
      </dgm:t>
    </dgm:pt>
    <dgm:pt modelId="{8FDD1DC1-22E8-4921-8763-22F45B60C485}">
      <dgm:prSet phldr="0"/>
      <dgm:spPr/>
      <dgm:t>
        <a:bodyPr/>
        <a:lstStyle/>
        <a:p>
          <a:pPr rtl="0"/>
          <a:r>
            <a:rPr lang="en-US" b="1" u="none"/>
            <a:t>Model Selection</a:t>
          </a:r>
          <a:endParaRPr lang="en-US" b="1" u="none">
            <a:latin typeface="Arial"/>
          </a:endParaRPr>
        </a:p>
      </dgm:t>
    </dgm:pt>
    <dgm:pt modelId="{AB9E0E6F-D1A1-4F85-A4B2-08D8CF302BB8}" type="parTrans" cxnId="{9B51B430-4808-469B-A91A-4E10BCFDDEC6}">
      <dgm:prSet/>
      <dgm:spPr/>
      <dgm:t>
        <a:bodyPr/>
        <a:lstStyle/>
        <a:p>
          <a:endParaRPr lang="en-GB"/>
        </a:p>
      </dgm:t>
    </dgm:pt>
    <dgm:pt modelId="{5C2FF930-0472-4364-8238-DAC3566BDE54}" type="sibTrans" cxnId="{9B51B430-4808-469B-A91A-4E10BCFDDEC6}">
      <dgm:prSet/>
      <dgm:spPr/>
      <dgm:t>
        <a:bodyPr/>
        <a:lstStyle/>
        <a:p>
          <a:endParaRPr lang="en-GB"/>
        </a:p>
      </dgm:t>
    </dgm:pt>
    <dgm:pt modelId="{1D0CF59A-BF1D-4646-BDE6-6520DC5B4525}">
      <dgm:prSet phldr="0" custT="1"/>
      <dgm:spPr/>
      <dgm:t>
        <a:bodyPr/>
        <a:lstStyle/>
        <a:p>
          <a:pPr rtl="0"/>
          <a:r>
            <a:rPr lang="en-US" sz="2800" b="1" err="1"/>
            <a:t>LinearSVC</a:t>
          </a:r>
          <a:r>
            <a:rPr lang="en-US" sz="2800" b="1"/>
            <a:t> (Support Vector Classifier</a:t>
          </a:r>
          <a:r>
            <a:rPr lang="en-US" sz="2800"/>
            <a:t>):</a:t>
          </a:r>
          <a:endParaRPr lang="en-US" sz="2800">
            <a:latin typeface="Arial"/>
          </a:endParaRPr>
        </a:p>
      </dgm:t>
    </dgm:pt>
    <dgm:pt modelId="{555EC580-5C52-48F9-84C7-96C0D0085B36}" type="parTrans" cxnId="{86888FB9-1595-4D4A-9186-94FF5DCA0074}">
      <dgm:prSet/>
      <dgm:spPr/>
      <dgm:t>
        <a:bodyPr/>
        <a:lstStyle/>
        <a:p>
          <a:endParaRPr lang="en-GB"/>
        </a:p>
      </dgm:t>
    </dgm:pt>
    <dgm:pt modelId="{9B09ABBE-484F-4276-A5DE-7B61375226C4}" type="sibTrans" cxnId="{86888FB9-1595-4D4A-9186-94FF5DCA0074}">
      <dgm:prSet/>
      <dgm:spPr/>
      <dgm:t>
        <a:bodyPr/>
        <a:lstStyle/>
        <a:p>
          <a:endParaRPr lang="en-GB"/>
        </a:p>
      </dgm:t>
    </dgm:pt>
    <dgm:pt modelId="{8F2925A6-CF96-4D37-8BC3-96ED47C303CB}">
      <dgm:prSet phldr="0" custT="1"/>
      <dgm:spPr/>
      <dgm:t>
        <a:bodyPr/>
        <a:lstStyle/>
        <a:p>
          <a:pPr rtl="0"/>
          <a:r>
            <a:rPr lang="en-US" sz="2800"/>
            <a:t>Efficient for multi-class problems.</a:t>
          </a:r>
          <a:endParaRPr lang="en-US" sz="2800">
            <a:latin typeface="Arial"/>
          </a:endParaRPr>
        </a:p>
      </dgm:t>
    </dgm:pt>
    <dgm:pt modelId="{1CE07FD6-2BAD-418C-AAAE-01BCC68EBD73}" type="parTrans" cxnId="{878F9334-7199-49BB-8D87-B8613BDE060A}">
      <dgm:prSet/>
      <dgm:spPr/>
      <dgm:t>
        <a:bodyPr/>
        <a:lstStyle/>
        <a:p>
          <a:endParaRPr lang="en-GB"/>
        </a:p>
      </dgm:t>
    </dgm:pt>
    <dgm:pt modelId="{4EA84EC7-AD17-414F-A69F-BD76137726B0}" type="sibTrans" cxnId="{878F9334-7199-49BB-8D87-B8613BDE060A}">
      <dgm:prSet/>
      <dgm:spPr/>
      <dgm:t>
        <a:bodyPr/>
        <a:lstStyle/>
        <a:p>
          <a:endParaRPr lang="en-GB"/>
        </a:p>
      </dgm:t>
    </dgm:pt>
    <dgm:pt modelId="{B4ECF343-07FA-438C-931F-62E4B6E09384}">
      <dgm:prSet phldr="0" custT="1"/>
      <dgm:spPr/>
      <dgm:t>
        <a:bodyPr/>
        <a:lstStyle/>
        <a:p>
          <a:pPr rtl="0"/>
          <a:r>
            <a:rPr lang="en-US" sz="2800"/>
            <a:t>Handles high-dimensional data like text effectively.</a:t>
          </a:r>
          <a:endParaRPr lang="en-US" sz="2800">
            <a:latin typeface="Arial"/>
          </a:endParaRPr>
        </a:p>
      </dgm:t>
    </dgm:pt>
    <dgm:pt modelId="{6F167663-A829-495D-8A3E-2196A5FD8C41}" type="parTrans" cxnId="{4F6C32CF-E3E6-46B9-8B5F-C6A5B83CC2AD}">
      <dgm:prSet/>
      <dgm:spPr/>
      <dgm:t>
        <a:bodyPr/>
        <a:lstStyle/>
        <a:p>
          <a:endParaRPr lang="en-GB"/>
        </a:p>
      </dgm:t>
    </dgm:pt>
    <dgm:pt modelId="{77097B5F-66F1-4B01-8FF8-D14BBE5C8BD0}" type="sibTrans" cxnId="{4F6C32CF-E3E6-46B9-8B5F-C6A5B83CC2AD}">
      <dgm:prSet/>
      <dgm:spPr/>
      <dgm:t>
        <a:bodyPr/>
        <a:lstStyle/>
        <a:p>
          <a:endParaRPr lang="en-GB"/>
        </a:p>
      </dgm:t>
    </dgm:pt>
    <dgm:pt modelId="{CB25C63E-9D1A-4AFB-9C62-0B6A63CC0F0F}">
      <dgm:prSet phldr="0"/>
      <dgm:spPr/>
      <dgm:t>
        <a:bodyPr/>
        <a:lstStyle/>
        <a:p>
          <a:pPr rtl="0"/>
          <a:r>
            <a:rPr lang="en-US" b="1" u="none"/>
            <a:t>Evaluation</a:t>
          </a:r>
          <a:endParaRPr lang="en-US" b="1" u="none">
            <a:latin typeface="Arial"/>
          </a:endParaRPr>
        </a:p>
      </dgm:t>
    </dgm:pt>
    <dgm:pt modelId="{D1E890B1-1E35-46F1-A767-CE0F60321177}" type="parTrans" cxnId="{B3C387FB-3CE2-4796-BFBA-08B3F6F4443E}">
      <dgm:prSet/>
      <dgm:spPr/>
      <dgm:t>
        <a:bodyPr/>
        <a:lstStyle/>
        <a:p>
          <a:endParaRPr lang="en-GB"/>
        </a:p>
      </dgm:t>
    </dgm:pt>
    <dgm:pt modelId="{2A7182CF-C246-4219-9F90-CA1083BEFAB3}" type="sibTrans" cxnId="{B3C387FB-3CE2-4796-BFBA-08B3F6F4443E}">
      <dgm:prSet/>
      <dgm:spPr/>
      <dgm:t>
        <a:bodyPr/>
        <a:lstStyle/>
        <a:p>
          <a:endParaRPr lang="en-GB"/>
        </a:p>
      </dgm:t>
    </dgm:pt>
    <dgm:pt modelId="{FC41C9DB-4BC4-4549-8EFE-8A1B031E2978}">
      <dgm:prSet phldr="0" custT="1"/>
      <dgm:spPr/>
      <dgm:t>
        <a:bodyPr/>
        <a:lstStyle/>
        <a:p>
          <a:pPr rtl="0"/>
          <a:r>
            <a:rPr lang="en-US" sz="2800"/>
            <a:t>Achieved </a:t>
          </a:r>
          <a:r>
            <a:rPr lang="en-US" sz="2800" b="1"/>
            <a:t>70%+ accuracy</a:t>
          </a:r>
          <a:r>
            <a:rPr lang="en-US" sz="2800"/>
            <a:t> in classifying articles.</a:t>
          </a:r>
          <a:endParaRPr lang="en-US" sz="2800">
            <a:latin typeface="Arial"/>
          </a:endParaRPr>
        </a:p>
      </dgm:t>
    </dgm:pt>
    <dgm:pt modelId="{D446F217-E2F1-41A2-BB03-936210E86B4E}" type="parTrans" cxnId="{E7F99142-8A45-4B8A-9A45-4B056A483E43}">
      <dgm:prSet/>
      <dgm:spPr/>
      <dgm:t>
        <a:bodyPr/>
        <a:lstStyle/>
        <a:p>
          <a:endParaRPr lang="en-GB"/>
        </a:p>
      </dgm:t>
    </dgm:pt>
    <dgm:pt modelId="{22ABD094-388F-4D4E-863B-F69CA97136A5}" type="sibTrans" cxnId="{E7F99142-8A45-4B8A-9A45-4B056A483E43}">
      <dgm:prSet/>
      <dgm:spPr/>
      <dgm:t>
        <a:bodyPr/>
        <a:lstStyle/>
        <a:p>
          <a:endParaRPr lang="en-GB"/>
        </a:p>
      </dgm:t>
    </dgm:pt>
    <dgm:pt modelId="{C062AD38-6F6A-471D-874B-6C327DF313B4}" type="pres">
      <dgm:prSet presAssocID="{D68CB0E7-05A0-4475-A123-87073E910ECB}" presName="linearFlow" presStyleCnt="0">
        <dgm:presLayoutVars>
          <dgm:dir/>
          <dgm:animLvl val="lvl"/>
          <dgm:resizeHandles val="exact"/>
        </dgm:presLayoutVars>
      </dgm:prSet>
      <dgm:spPr/>
    </dgm:pt>
    <dgm:pt modelId="{AF2EA17E-2394-4BDA-A3F5-B69D1F817761}" type="pres">
      <dgm:prSet presAssocID="{BD664D22-953A-4F29-B53F-9E731948E194}" presName="composite" presStyleCnt="0"/>
      <dgm:spPr/>
    </dgm:pt>
    <dgm:pt modelId="{D40C8983-9C26-432B-9A03-84BB873A9474}" type="pres">
      <dgm:prSet presAssocID="{BD664D22-953A-4F29-B53F-9E731948E194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BA902D7-96B0-4C8E-BDFD-4A4324492506}" type="pres">
      <dgm:prSet presAssocID="{BD664D22-953A-4F29-B53F-9E731948E194}" presName="descendantText" presStyleLbl="alignAcc1" presStyleIdx="0" presStyleCnt="5">
        <dgm:presLayoutVars>
          <dgm:bulletEnabled val="1"/>
        </dgm:presLayoutVars>
      </dgm:prSet>
      <dgm:spPr/>
    </dgm:pt>
    <dgm:pt modelId="{18984B80-7BF7-4E44-BB8F-98E9E1727B4E}" type="pres">
      <dgm:prSet presAssocID="{16EEC050-49E0-4B19-BA52-271D7029F7A4}" presName="sp" presStyleCnt="0"/>
      <dgm:spPr/>
    </dgm:pt>
    <dgm:pt modelId="{106BEA6D-9AED-488C-9186-2452E3D74B48}" type="pres">
      <dgm:prSet presAssocID="{77495A27-DB9D-40DF-9E67-1C2459F69F14}" presName="composite" presStyleCnt="0"/>
      <dgm:spPr/>
    </dgm:pt>
    <dgm:pt modelId="{1A55236E-32C6-49B2-9576-1DF05525326B}" type="pres">
      <dgm:prSet presAssocID="{77495A27-DB9D-40DF-9E67-1C2459F69F14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534D06AF-1AE1-4095-A65C-2A45C4C58EE2}" type="pres">
      <dgm:prSet presAssocID="{77495A27-DB9D-40DF-9E67-1C2459F69F14}" presName="descendantText" presStyleLbl="alignAcc1" presStyleIdx="1" presStyleCnt="5">
        <dgm:presLayoutVars>
          <dgm:bulletEnabled val="1"/>
        </dgm:presLayoutVars>
      </dgm:prSet>
      <dgm:spPr/>
    </dgm:pt>
    <dgm:pt modelId="{74F6C97B-10B8-4274-A917-2BB3DCB9EDE7}" type="pres">
      <dgm:prSet presAssocID="{5BD55B3E-182C-4CD6-A874-47BC4655E523}" presName="sp" presStyleCnt="0"/>
      <dgm:spPr/>
    </dgm:pt>
    <dgm:pt modelId="{CF99045A-A7CC-47EE-92BD-AAB6073B620E}" type="pres">
      <dgm:prSet presAssocID="{77908766-F9B5-4A0F-B233-166A5C30D970}" presName="composite" presStyleCnt="0"/>
      <dgm:spPr/>
    </dgm:pt>
    <dgm:pt modelId="{8BE630CB-DA01-4EB8-B8DE-4E417D5F8225}" type="pres">
      <dgm:prSet presAssocID="{77908766-F9B5-4A0F-B233-166A5C30D970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524C848B-33BB-466A-BCD0-976AFEDD346C}" type="pres">
      <dgm:prSet presAssocID="{77908766-F9B5-4A0F-B233-166A5C30D970}" presName="descendantText" presStyleLbl="alignAcc1" presStyleIdx="2" presStyleCnt="5">
        <dgm:presLayoutVars>
          <dgm:bulletEnabled val="1"/>
        </dgm:presLayoutVars>
      </dgm:prSet>
      <dgm:spPr/>
    </dgm:pt>
    <dgm:pt modelId="{9CB540C6-7328-4413-B37F-192C214BA42D}" type="pres">
      <dgm:prSet presAssocID="{6A29743F-2DBE-4664-9288-5FF81AD99004}" presName="sp" presStyleCnt="0"/>
      <dgm:spPr/>
    </dgm:pt>
    <dgm:pt modelId="{53640A8D-19DB-442B-8703-C515C3C9B8CD}" type="pres">
      <dgm:prSet presAssocID="{8FDD1DC1-22E8-4921-8763-22F45B60C485}" presName="composite" presStyleCnt="0"/>
      <dgm:spPr/>
    </dgm:pt>
    <dgm:pt modelId="{37CA99A5-A72A-419D-AEB5-4F69CBA90D89}" type="pres">
      <dgm:prSet presAssocID="{8FDD1DC1-22E8-4921-8763-22F45B60C485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545E159-6637-42FC-BFAD-1339B1B13924}" type="pres">
      <dgm:prSet presAssocID="{8FDD1DC1-22E8-4921-8763-22F45B60C485}" presName="descendantText" presStyleLbl="alignAcc1" presStyleIdx="3" presStyleCnt="5">
        <dgm:presLayoutVars>
          <dgm:bulletEnabled val="1"/>
        </dgm:presLayoutVars>
      </dgm:prSet>
      <dgm:spPr/>
    </dgm:pt>
    <dgm:pt modelId="{7E78C224-C654-4716-AE1E-2D133DE71A54}" type="pres">
      <dgm:prSet presAssocID="{5C2FF930-0472-4364-8238-DAC3566BDE54}" presName="sp" presStyleCnt="0"/>
      <dgm:spPr/>
    </dgm:pt>
    <dgm:pt modelId="{3B8B105F-22CB-4259-9A66-A043D6ECD4EC}" type="pres">
      <dgm:prSet presAssocID="{CB25C63E-9D1A-4AFB-9C62-0B6A63CC0F0F}" presName="composite" presStyleCnt="0"/>
      <dgm:spPr/>
    </dgm:pt>
    <dgm:pt modelId="{94CD85FB-61AE-435A-B59B-91B56137BB6B}" type="pres">
      <dgm:prSet presAssocID="{CB25C63E-9D1A-4AFB-9C62-0B6A63CC0F0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C986F2D-57FB-4D01-929B-B59AF10FDDF2}" type="pres">
      <dgm:prSet presAssocID="{CB25C63E-9D1A-4AFB-9C62-0B6A63CC0F0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F0E88904-BB1D-477C-B3EE-ADE67BF709FE}" srcId="{C3AA4875-F6F4-4782-806C-BB498CB905A0}" destId="{5AB4121F-A84D-4F5A-9502-5A6DD14FEB47}" srcOrd="1" destOrd="0" parTransId="{A5CB3083-A534-4FF6-9169-83CB7B0308EC}" sibTransId="{019E951A-88C3-4894-9572-E8015506082B}"/>
    <dgm:cxn modelId="{D6E8CC05-FDF8-4393-836F-3D1E48D3CE7B}" srcId="{BD664D22-953A-4F29-B53F-9E731948E194}" destId="{E27EC238-8C0B-4C5E-8CC8-105D1C798A77}" srcOrd="0" destOrd="0" parTransId="{362B804A-0818-468F-A327-000774B4F751}" sibTransId="{0C623A91-CD39-4659-B745-09C11446A839}"/>
    <dgm:cxn modelId="{13CBF809-3BD5-46CA-A8F0-BDBD456492AB}" type="presOf" srcId="{1D0CF59A-BF1D-4646-BDE6-6520DC5B4525}" destId="{A545E159-6637-42FC-BFAD-1339B1B13924}" srcOrd="0" destOrd="0" presId="urn:microsoft.com/office/officeart/2005/8/layout/chevron2"/>
    <dgm:cxn modelId="{16B6240E-F019-4485-A4B8-920F73AD1850}" type="presOf" srcId="{BD664D22-953A-4F29-B53F-9E731948E194}" destId="{D40C8983-9C26-432B-9A03-84BB873A9474}" srcOrd="0" destOrd="0" presId="urn:microsoft.com/office/officeart/2005/8/layout/chevron2"/>
    <dgm:cxn modelId="{91299017-8F99-4A15-8B23-A07F057C1CC2}" srcId="{D68CB0E7-05A0-4475-A123-87073E910ECB}" destId="{BD664D22-953A-4F29-B53F-9E731948E194}" srcOrd="0" destOrd="0" parTransId="{9016382E-ECBA-4244-B98C-63868C66037F}" sibTransId="{16EEC050-49E0-4B19-BA52-271D7029F7A4}"/>
    <dgm:cxn modelId="{AA6E5218-9416-45F8-8CFE-E3992A959EFA}" type="presOf" srcId="{B31FC9DE-8CB8-4C83-AD9D-BF6D127FCF51}" destId="{534D06AF-1AE1-4095-A65C-2A45C4C58EE2}" srcOrd="0" destOrd="2" presId="urn:microsoft.com/office/officeart/2005/8/layout/chevron2"/>
    <dgm:cxn modelId="{FCB6071B-6268-4C02-9735-22B1F785341F}" type="presOf" srcId="{ACBEA25C-A038-4577-8740-8A99F59AF938}" destId="{524C848B-33BB-466A-BCD0-976AFEDD346C}" srcOrd="0" destOrd="1" presId="urn:microsoft.com/office/officeart/2005/8/layout/chevron2"/>
    <dgm:cxn modelId="{2A98E120-C68C-43E7-9A34-C228D9B3F433}" type="presOf" srcId="{77908766-F9B5-4A0F-B233-166A5C30D970}" destId="{8BE630CB-DA01-4EB8-B8DE-4E417D5F8225}" srcOrd="0" destOrd="0" presId="urn:microsoft.com/office/officeart/2005/8/layout/chevron2"/>
    <dgm:cxn modelId="{28281D2B-EAEE-45A2-9ED0-1C7E86CFAF39}" srcId="{D68CB0E7-05A0-4475-A123-87073E910ECB}" destId="{77908766-F9B5-4A0F-B233-166A5C30D970}" srcOrd="2" destOrd="0" parTransId="{E5BA8661-2FD2-414F-B233-35FC7B07FED0}" sibTransId="{6A29743F-2DBE-4664-9288-5FF81AD99004}"/>
    <dgm:cxn modelId="{F7032E2E-6189-496A-AF81-D8C462C55E56}" type="presOf" srcId="{C3AA4875-F6F4-4782-806C-BB498CB905A0}" destId="{524C848B-33BB-466A-BCD0-976AFEDD346C}" srcOrd="0" destOrd="0" presId="urn:microsoft.com/office/officeart/2005/8/layout/chevron2"/>
    <dgm:cxn modelId="{9B51B430-4808-469B-A91A-4E10BCFDDEC6}" srcId="{D68CB0E7-05A0-4475-A123-87073E910ECB}" destId="{8FDD1DC1-22E8-4921-8763-22F45B60C485}" srcOrd="3" destOrd="0" parTransId="{AB9E0E6F-D1A1-4F85-A4B2-08D8CF302BB8}" sibTransId="{5C2FF930-0472-4364-8238-DAC3566BDE54}"/>
    <dgm:cxn modelId="{3EBCB432-1920-49F3-BBBF-EEC4C3F8D83A}" srcId="{D68CB0E7-05A0-4475-A123-87073E910ECB}" destId="{77495A27-DB9D-40DF-9E67-1C2459F69F14}" srcOrd="1" destOrd="0" parTransId="{7554F040-9475-43F1-B29C-6B792A84DD6E}" sibTransId="{5BD55B3E-182C-4CD6-A874-47BC4655E523}"/>
    <dgm:cxn modelId="{82AE2E33-9EB6-4490-8F76-527C012D8F37}" srcId="{BD664D22-953A-4F29-B53F-9E731948E194}" destId="{D7D415F9-A0F4-4B64-82BF-CD270A2EA0F3}" srcOrd="1" destOrd="0" parTransId="{1D9BB1EA-362D-444B-B532-54465537E7CB}" sibTransId="{45077BD7-C8C7-4235-B019-5EFF09385535}"/>
    <dgm:cxn modelId="{878F9334-7199-49BB-8D87-B8613BDE060A}" srcId="{1D0CF59A-BF1D-4646-BDE6-6520DC5B4525}" destId="{8F2925A6-CF96-4D37-8BC3-96ED47C303CB}" srcOrd="0" destOrd="0" parTransId="{1CE07FD6-2BAD-418C-AAAE-01BCC68EBD73}" sibTransId="{4EA84EC7-AD17-414F-A69F-BD76137726B0}"/>
    <dgm:cxn modelId="{868A3F35-4A24-4A05-B2D3-0087D8E7C549}" type="presOf" srcId="{77495A27-DB9D-40DF-9E67-1C2459F69F14}" destId="{1A55236E-32C6-49B2-9576-1DF05525326B}" srcOrd="0" destOrd="0" presId="urn:microsoft.com/office/officeart/2005/8/layout/chevron2"/>
    <dgm:cxn modelId="{20D6E85C-7E9C-4D81-8CC4-DADFA2BD787D}" type="presOf" srcId="{8FDD1DC1-22E8-4921-8763-22F45B60C485}" destId="{37CA99A5-A72A-419D-AEB5-4F69CBA90D89}" srcOrd="0" destOrd="0" presId="urn:microsoft.com/office/officeart/2005/8/layout/chevron2"/>
    <dgm:cxn modelId="{E7F99142-8A45-4B8A-9A45-4B056A483E43}" srcId="{CB25C63E-9D1A-4AFB-9C62-0B6A63CC0F0F}" destId="{FC41C9DB-4BC4-4549-8EFE-8A1B031E2978}" srcOrd="0" destOrd="0" parTransId="{D446F217-E2F1-41A2-BB03-936210E86B4E}" sibTransId="{22ABD094-388F-4D4E-863B-F69CA97136A5}"/>
    <dgm:cxn modelId="{5D4E6C68-591A-4B65-A64C-1A4C189A384D}" srcId="{77495A27-DB9D-40DF-9E67-1C2459F69F14}" destId="{9D2050D9-A006-4497-B68C-5299C5D26263}" srcOrd="0" destOrd="0" parTransId="{FF01A60D-0C92-46DA-8F78-7FA1093B5AF8}" sibTransId="{B8F44AF0-27CF-4876-B911-ADF3D51D975F}"/>
    <dgm:cxn modelId="{9A4C614A-F0C1-4397-8CDD-8B8E5D18B4F3}" type="presOf" srcId="{9D2050D9-A006-4497-B68C-5299C5D26263}" destId="{534D06AF-1AE1-4095-A65C-2A45C4C58EE2}" srcOrd="0" destOrd="0" presId="urn:microsoft.com/office/officeart/2005/8/layout/chevron2"/>
    <dgm:cxn modelId="{DA1AFF4C-D912-4E80-A7CD-71EC414A3E8F}" srcId="{77495A27-DB9D-40DF-9E67-1C2459F69F14}" destId="{B31FC9DE-8CB8-4C83-AD9D-BF6D127FCF51}" srcOrd="2" destOrd="0" parTransId="{9AA4C163-19D3-4472-BF5E-4A664B3E5F76}" sibTransId="{EC0C793B-517E-4A35-A34C-72D2C85A3CF9}"/>
    <dgm:cxn modelId="{6319E94F-DD93-4F09-A700-8DAF0CE5638C}" type="presOf" srcId="{050F2863-94F7-4CCC-9915-591661C87C75}" destId="{534D06AF-1AE1-4095-A65C-2A45C4C58EE2}" srcOrd="0" destOrd="1" presId="urn:microsoft.com/office/officeart/2005/8/layout/chevron2"/>
    <dgm:cxn modelId="{07CB9A75-A98F-4730-83AE-F03418975313}" srcId="{77495A27-DB9D-40DF-9E67-1C2459F69F14}" destId="{050F2863-94F7-4CCC-9915-591661C87C75}" srcOrd="1" destOrd="0" parTransId="{A87D2A98-130D-45DA-BFF3-E38327911BFD}" sibTransId="{DE0C3868-C6EF-421B-BB37-810FC6C2E991}"/>
    <dgm:cxn modelId="{65005959-82E0-43E9-8885-44FFA2E18890}" srcId="{77908766-F9B5-4A0F-B233-166A5C30D970}" destId="{C3AA4875-F6F4-4782-806C-BB498CB905A0}" srcOrd="0" destOrd="0" parTransId="{AB7E48CC-9FDB-4B72-821C-504E0E67AC13}" sibTransId="{A25B8B48-30BD-4E08-A4B9-F75A45B2EB4F}"/>
    <dgm:cxn modelId="{E7316E87-61F2-4549-9D2C-B83C9D23A995}" type="presOf" srcId="{FC41C9DB-4BC4-4549-8EFE-8A1B031E2978}" destId="{9C986F2D-57FB-4D01-929B-B59AF10FDDF2}" srcOrd="0" destOrd="0" presId="urn:microsoft.com/office/officeart/2005/8/layout/chevron2"/>
    <dgm:cxn modelId="{3C74D28F-EBBD-47DB-A591-051C82EA3EAF}" type="presOf" srcId="{B4ECF343-07FA-438C-931F-62E4B6E09384}" destId="{A545E159-6637-42FC-BFAD-1339B1B13924}" srcOrd="0" destOrd="2" presId="urn:microsoft.com/office/officeart/2005/8/layout/chevron2"/>
    <dgm:cxn modelId="{AB023CB4-45BD-4798-B964-DBBEAC98605F}" srcId="{C3AA4875-F6F4-4782-806C-BB498CB905A0}" destId="{ACBEA25C-A038-4577-8740-8A99F59AF938}" srcOrd="0" destOrd="0" parTransId="{1C20194F-828D-4F27-A5E0-10ED930E8D9D}" sibTransId="{5B257E29-C783-46C3-BB45-F8845F2B2D0B}"/>
    <dgm:cxn modelId="{61D53DB6-CABC-46F0-90DB-5F5C2DE2A348}" type="presOf" srcId="{D7D415F9-A0F4-4B64-82BF-CD270A2EA0F3}" destId="{1BA902D7-96B0-4C8E-BDFD-4A4324492506}" srcOrd="0" destOrd="1" presId="urn:microsoft.com/office/officeart/2005/8/layout/chevron2"/>
    <dgm:cxn modelId="{15E957B7-6B8F-4D8B-88B3-63E582FD3C51}" type="presOf" srcId="{CB25C63E-9D1A-4AFB-9C62-0B6A63CC0F0F}" destId="{94CD85FB-61AE-435A-B59B-91B56137BB6B}" srcOrd="0" destOrd="0" presId="urn:microsoft.com/office/officeart/2005/8/layout/chevron2"/>
    <dgm:cxn modelId="{86888FB9-1595-4D4A-9186-94FF5DCA0074}" srcId="{8FDD1DC1-22E8-4921-8763-22F45B60C485}" destId="{1D0CF59A-BF1D-4646-BDE6-6520DC5B4525}" srcOrd="0" destOrd="0" parTransId="{555EC580-5C52-48F9-84C7-96C0D0085B36}" sibTransId="{9B09ABBE-484F-4276-A5DE-7B61375226C4}"/>
    <dgm:cxn modelId="{E9C78DBF-113D-4A3F-A712-F4249B6CE1A1}" type="presOf" srcId="{5AB4121F-A84D-4F5A-9502-5A6DD14FEB47}" destId="{524C848B-33BB-466A-BCD0-976AFEDD346C}" srcOrd="0" destOrd="2" presId="urn:microsoft.com/office/officeart/2005/8/layout/chevron2"/>
    <dgm:cxn modelId="{4F6C32CF-E3E6-46B9-8B5F-C6A5B83CC2AD}" srcId="{1D0CF59A-BF1D-4646-BDE6-6520DC5B4525}" destId="{B4ECF343-07FA-438C-931F-62E4B6E09384}" srcOrd="1" destOrd="0" parTransId="{6F167663-A829-495D-8A3E-2196A5FD8C41}" sibTransId="{77097B5F-66F1-4B01-8FF8-D14BBE5C8BD0}"/>
    <dgm:cxn modelId="{968847D6-EABB-4BA9-BC46-C042326E2693}" type="presOf" srcId="{D68CB0E7-05A0-4475-A123-87073E910ECB}" destId="{C062AD38-6F6A-471D-874B-6C327DF313B4}" srcOrd="0" destOrd="0" presId="urn:microsoft.com/office/officeart/2005/8/layout/chevron2"/>
    <dgm:cxn modelId="{011A8DE5-E2E8-4BBA-84C9-26621E8699B2}" type="presOf" srcId="{8F2925A6-CF96-4D37-8BC3-96ED47C303CB}" destId="{A545E159-6637-42FC-BFAD-1339B1B13924}" srcOrd="0" destOrd="1" presId="urn:microsoft.com/office/officeart/2005/8/layout/chevron2"/>
    <dgm:cxn modelId="{2423CCFA-B244-4E91-8CFA-466778FC98FC}" type="presOf" srcId="{E27EC238-8C0B-4C5E-8CC8-105D1C798A77}" destId="{1BA902D7-96B0-4C8E-BDFD-4A4324492506}" srcOrd="0" destOrd="0" presId="urn:microsoft.com/office/officeart/2005/8/layout/chevron2"/>
    <dgm:cxn modelId="{B3C387FB-3CE2-4796-BFBA-08B3F6F4443E}" srcId="{D68CB0E7-05A0-4475-A123-87073E910ECB}" destId="{CB25C63E-9D1A-4AFB-9C62-0B6A63CC0F0F}" srcOrd="4" destOrd="0" parTransId="{D1E890B1-1E35-46F1-A767-CE0F60321177}" sibTransId="{2A7182CF-C246-4219-9F90-CA1083BEFAB3}"/>
    <dgm:cxn modelId="{D3C3D466-D691-4CC1-9926-58467408D191}" type="presParOf" srcId="{C062AD38-6F6A-471D-874B-6C327DF313B4}" destId="{AF2EA17E-2394-4BDA-A3F5-B69D1F817761}" srcOrd="0" destOrd="0" presId="urn:microsoft.com/office/officeart/2005/8/layout/chevron2"/>
    <dgm:cxn modelId="{AEA8E7ED-A7F0-4168-925E-309A7A4561E3}" type="presParOf" srcId="{AF2EA17E-2394-4BDA-A3F5-B69D1F817761}" destId="{D40C8983-9C26-432B-9A03-84BB873A9474}" srcOrd="0" destOrd="0" presId="urn:microsoft.com/office/officeart/2005/8/layout/chevron2"/>
    <dgm:cxn modelId="{5418CC39-6D2E-45C5-8A69-ABA60970D8ED}" type="presParOf" srcId="{AF2EA17E-2394-4BDA-A3F5-B69D1F817761}" destId="{1BA902D7-96B0-4C8E-BDFD-4A4324492506}" srcOrd="1" destOrd="0" presId="urn:microsoft.com/office/officeart/2005/8/layout/chevron2"/>
    <dgm:cxn modelId="{D6405614-7F64-4DE6-BA2A-2186BBCECC29}" type="presParOf" srcId="{C062AD38-6F6A-471D-874B-6C327DF313B4}" destId="{18984B80-7BF7-4E44-BB8F-98E9E1727B4E}" srcOrd="1" destOrd="0" presId="urn:microsoft.com/office/officeart/2005/8/layout/chevron2"/>
    <dgm:cxn modelId="{5AB1BA3F-3C51-4B8D-B37A-0D6D73EA8F50}" type="presParOf" srcId="{C062AD38-6F6A-471D-874B-6C327DF313B4}" destId="{106BEA6D-9AED-488C-9186-2452E3D74B48}" srcOrd="2" destOrd="0" presId="urn:microsoft.com/office/officeart/2005/8/layout/chevron2"/>
    <dgm:cxn modelId="{AFCA8F69-1499-42AD-88AC-E3258AC60288}" type="presParOf" srcId="{106BEA6D-9AED-488C-9186-2452E3D74B48}" destId="{1A55236E-32C6-49B2-9576-1DF05525326B}" srcOrd="0" destOrd="0" presId="urn:microsoft.com/office/officeart/2005/8/layout/chevron2"/>
    <dgm:cxn modelId="{5C55D566-FB84-4B6A-A1B5-96B1CA113A41}" type="presParOf" srcId="{106BEA6D-9AED-488C-9186-2452E3D74B48}" destId="{534D06AF-1AE1-4095-A65C-2A45C4C58EE2}" srcOrd="1" destOrd="0" presId="urn:microsoft.com/office/officeart/2005/8/layout/chevron2"/>
    <dgm:cxn modelId="{43098437-4C0F-44CB-9FDD-FE83FBB94075}" type="presParOf" srcId="{C062AD38-6F6A-471D-874B-6C327DF313B4}" destId="{74F6C97B-10B8-4274-A917-2BB3DCB9EDE7}" srcOrd="3" destOrd="0" presId="urn:microsoft.com/office/officeart/2005/8/layout/chevron2"/>
    <dgm:cxn modelId="{D9DCD475-11AF-4F08-A38E-72F2CDDA192F}" type="presParOf" srcId="{C062AD38-6F6A-471D-874B-6C327DF313B4}" destId="{CF99045A-A7CC-47EE-92BD-AAB6073B620E}" srcOrd="4" destOrd="0" presId="urn:microsoft.com/office/officeart/2005/8/layout/chevron2"/>
    <dgm:cxn modelId="{89E097A6-AAE4-4DF3-994A-8823C108A5AB}" type="presParOf" srcId="{CF99045A-A7CC-47EE-92BD-AAB6073B620E}" destId="{8BE630CB-DA01-4EB8-B8DE-4E417D5F8225}" srcOrd="0" destOrd="0" presId="urn:microsoft.com/office/officeart/2005/8/layout/chevron2"/>
    <dgm:cxn modelId="{AEBDB2B7-F6FC-4F74-A541-7496736D9E5F}" type="presParOf" srcId="{CF99045A-A7CC-47EE-92BD-AAB6073B620E}" destId="{524C848B-33BB-466A-BCD0-976AFEDD346C}" srcOrd="1" destOrd="0" presId="urn:microsoft.com/office/officeart/2005/8/layout/chevron2"/>
    <dgm:cxn modelId="{89CE8E27-73F5-4839-8588-EF57919818B3}" type="presParOf" srcId="{C062AD38-6F6A-471D-874B-6C327DF313B4}" destId="{9CB540C6-7328-4413-B37F-192C214BA42D}" srcOrd="5" destOrd="0" presId="urn:microsoft.com/office/officeart/2005/8/layout/chevron2"/>
    <dgm:cxn modelId="{21C7361F-51BD-4426-92D3-4E10322E2820}" type="presParOf" srcId="{C062AD38-6F6A-471D-874B-6C327DF313B4}" destId="{53640A8D-19DB-442B-8703-C515C3C9B8CD}" srcOrd="6" destOrd="0" presId="urn:microsoft.com/office/officeart/2005/8/layout/chevron2"/>
    <dgm:cxn modelId="{624C66DE-AB26-4A94-9172-DBEDE1A51C44}" type="presParOf" srcId="{53640A8D-19DB-442B-8703-C515C3C9B8CD}" destId="{37CA99A5-A72A-419D-AEB5-4F69CBA90D89}" srcOrd="0" destOrd="0" presId="urn:microsoft.com/office/officeart/2005/8/layout/chevron2"/>
    <dgm:cxn modelId="{D6E6E248-E225-4D98-8A7B-0418B44EE52A}" type="presParOf" srcId="{53640A8D-19DB-442B-8703-C515C3C9B8CD}" destId="{A545E159-6637-42FC-BFAD-1339B1B13924}" srcOrd="1" destOrd="0" presId="urn:microsoft.com/office/officeart/2005/8/layout/chevron2"/>
    <dgm:cxn modelId="{4EE6BBE2-E03F-41AC-BFFB-17302C66DCF2}" type="presParOf" srcId="{C062AD38-6F6A-471D-874B-6C327DF313B4}" destId="{7E78C224-C654-4716-AE1E-2D133DE71A54}" srcOrd="7" destOrd="0" presId="urn:microsoft.com/office/officeart/2005/8/layout/chevron2"/>
    <dgm:cxn modelId="{7DE2E08F-14FC-4FF7-9791-77E19D52102C}" type="presParOf" srcId="{C062AD38-6F6A-471D-874B-6C327DF313B4}" destId="{3B8B105F-22CB-4259-9A66-A043D6ECD4EC}" srcOrd="8" destOrd="0" presId="urn:microsoft.com/office/officeart/2005/8/layout/chevron2"/>
    <dgm:cxn modelId="{8C03828B-A879-4E0C-BEA4-D303FB4E2C94}" type="presParOf" srcId="{3B8B105F-22CB-4259-9A66-A043D6ECD4EC}" destId="{94CD85FB-61AE-435A-B59B-91B56137BB6B}" srcOrd="0" destOrd="0" presId="urn:microsoft.com/office/officeart/2005/8/layout/chevron2"/>
    <dgm:cxn modelId="{5600D91B-F3E9-4CB9-91C3-9C33309E1A3C}" type="presParOf" srcId="{3B8B105F-22CB-4259-9A66-A043D6ECD4EC}" destId="{9C986F2D-57FB-4D01-929B-B59AF10FDDF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C8983-9C26-432B-9A03-84BB873A9474}">
      <dsp:nvSpPr>
        <dsp:cNvPr id="0" name=""/>
        <dsp:cNvSpPr/>
      </dsp:nvSpPr>
      <dsp:spPr>
        <a:xfrm rot="5400000">
          <a:off x="-319990" y="330823"/>
          <a:ext cx="2133270" cy="149328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/>
            <a:t>Dataset</a:t>
          </a:r>
        </a:p>
      </dsp:txBody>
      <dsp:txXfrm rot="-5400000">
        <a:off x="1" y="757478"/>
        <a:ext cx="1493289" cy="639981"/>
      </dsp:txXfrm>
    </dsp:sp>
    <dsp:sp modelId="{1BA902D7-96B0-4C8E-BDFD-4A4324492506}">
      <dsp:nvSpPr>
        <dsp:cNvPr id="0" name=""/>
        <dsp:cNvSpPr/>
      </dsp:nvSpPr>
      <dsp:spPr>
        <a:xfrm rot="5400000">
          <a:off x="11131639" y="-9627516"/>
          <a:ext cx="1386625" cy="206633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>
              <a:latin typeface="+mn-lt"/>
            </a:rPr>
            <a:t>News Category Dataset</a:t>
          </a:r>
          <a:r>
            <a:rPr lang="en-US" sz="2800" kern="1200">
              <a:latin typeface="+mn-lt"/>
            </a:rPr>
            <a:t> (from Kaggle).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>
              <a:latin typeface="+mn-lt"/>
            </a:rPr>
            <a:t>Thousands of articles across 10 categories, such as politics, sports, and technology.</a:t>
          </a:r>
        </a:p>
      </dsp:txBody>
      <dsp:txXfrm rot="-5400000">
        <a:off x="1493290" y="78522"/>
        <a:ext cx="20595636" cy="1251247"/>
      </dsp:txXfrm>
    </dsp:sp>
    <dsp:sp modelId="{1A55236E-32C6-49B2-9576-1DF05525326B}">
      <dsp:nvSpPr>
        <dsp:cNvPr id="0" name=""/>
        <dsp:cNvSpPr/>
      </dsp:nvSpPr>
      <dsp:spPr>
        <a:xfrm rot="5400000">
          <a:off x="-319990" y="2352516"/>
          <a:ext cx="2133270" cy="149328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>
              <a:latin typeface="Arial"/>
            </a:rPr>
            <a:t>Preprocessing Steps</a:t>
          </a:r>
          <a:endParaRPr lang="en-US" sz="1600" b="1" u="none" kern="1200"/>
        </a:p>
      </dsp:txBody>
      <dsp:txXfrm rot="-5400000">
        <a:off x="1" y="2779171"/>
        <a:ext cx="1493289" cy="639981"/>
      </dsp:txXfrm>
    </dsp:sp>
    <dsp:sp modelId="{534D06AF-1AE1-4095-A65C-2A45C4C58EE2}">
      <dsp:nvSpPr>
        <dsp:cNvPr id="0" name=""/>
        <dsp:cNvSpPr/>
      </dsp:nvSpPr>
      <dsp:spPr>
        <a:xfrm rot="5400000">
          <a:off x="11131639" y="-7605824"/>
          <a:ext cx="1386625" cy="206633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err="1"/>
            <a:t>Stopword</a:t>
          </a:r>
          <a:r>
            <a:rPr lang="en-US" sz="2800" b="1" kern="1200"/>
            <a:t> Removal</a:t>
          </a:r>
          <a:r>
            <a:rPr lang="en-US" sz="2800" kern="1200"/>
            <a:t>: Removed common words like "the" and "is" to focus on meaningful terms.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/>
            <a:t>Tokenization</a:t>
          </a:r>
          <a:r>
            <a:rPr lang="en-US" sz="2800" kern="1200"/>
            <a:t>: Split text into individual tokens.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/>
            <a:t>Lemmatization</a:t>
          </a:r>
          <a:r>
            <a:rPr lang="en-US" sz="2800" kern="1200"/>
            <a:t>: Reduced tokens to root forms (e.g., "running" → "run").</a:t>
          </a:r>
        </a:p>
      </dsp:txBody>
      <dsp:txXfrm rot="-5400000">
        <a:off x="1493290" y="2100214"/>
        <a:ext cx="20595636" cy="1251247"/>
      </dsp:txXfrm>
    </dsp:sp>
    <dsp:sp modelId="{8BE630CB-DA01-4EB8-B8DE-4E417D5F8225}">
      <dsp:nvSpPr>
        <dsp:cNvPr id="0" name=""/>
        <dsp:cNvSpPr/>
      </dsp:nvSpPr>
      <dsp:spPr>
        <a:xfrm rot="5400000">
          <a:off x="-319990" y="4374208"/>
          <a:ext cx="2133270" cy="149328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/>
            <a:t>Feature Extraction</a:t>
          </a:r>
        </a:p>
      </dsp:txBody>
      <dsp:txXfrm rot="-5400000">
        <a:off x="1" y="4800863"/>
        <a:ext cx="1493289" cy="639981"/>
      </dsp:txXfrm>
    </dsp:sp>
    <dsp:sp modelId="{524C848B-33BB-466A-BCD0-976AFEDD346C}">
      <dsp:nvSpPr>
        <dsp:cNvPr id="0" name=""/>
        <dsp:cNvSpPr/>
      </dsp:nvSpPr>
      <dsp:spPr>
        <a:xfrm rot="5400000">
          <a:off x="11131639" y="-5584131"/>
          <a:ext cx="1386625" cy="206633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/>
            <a:t>TF-IDF Vectorizer</a:t>
          </a:r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Ensures rare but meaningful words are emphasized.</a:t>
          </a:r>
          <a:endParaRPr lang="en-US" sz="2800" kern="1200">
            <a:latin typeface="Arial"/>
          </a:endParaRPr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Solves the issue of common top words across categories.</a:t>
          </a:r>
          <a:endParaRPr lang="en-US" sz="2800" kern="1200">
            <a:latin typeface="Arial"/>
          </a:endParaRPr>
        </a:p>
      </dsp:txBody>
      <dsp:txXfrm rot="-5400000">
        <a:off x="1493290" y="4121907"/>
        <a:ext cx="20595636" cy="1251247"/>
      </dsp:txXfrm>
    </dsp:sp>
    <dsp:sp modelId="{37CA99A5-A72A-419D-AEB5-4F69CBA90D89}">
      <dsp:nvSpPr>
        <dsp:cNvPr id="0" name=""/>
        <dsp:cNvSpPr/>
      </dsp:nvSpPr>
      <dsp:spPr>
        <a:xfrm rot="5400000">
          <a:off x="-319990" y="6395901"/>
          <a:ext cx="2133270" cy="149328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/>
            <a:t>Model Selection</a:t>
          </a:r>
          <a:endParaRPr lang="en-US" sz="1600" b="1" u="none" kern="1200">
            <a:latin typeface="Arial"/>
          </a:endParaRPr>
        </a:p>
      </dsp:txBody>
      <dsp:txXfrm rot="-5400000">
        <a:off x="1" y="6822556"/>
        <a:ext cx="1493289" cy="639981"/>
      </dsp:txXfrm>
    </dsp:sp>
    <dsp:sp modelId="{A545E159-6637-42FC-BFAD-1339B1B13924}">
      <dsp:nvSpPr>
        <dsp:cNvPr id="0" name=""/>
        <dsp:cNvSpPr/>
      </dsp:nvSpPr>
      <dsp:spPr>
        <a:xfrm rot="5400000">
          <a:off x="11131639" y="-3562439"/>
          <a:ext cx="1386625" cy="206633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err="1"/>
            <a:t>LinearSVC</a:t>
          </a:r>
          <a:r>
            <a:rPr lang="en-US" sz="2800" b="1" kern="1200"/>
            <a:t> (Support Vector Classifier</a:t>
          </a:r>
          <a:r>
            <a:rPr lang="en-US" sz="2800" kern="1200"/>
            <a:t>):</a:t>
          </a:r>
          <a:endParaRPr lang="en-US" sz="2800" kern="1200">
            <a:latin typeface="Arial"/>
          </a:endParaRPr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Efficient for multi-class problems.</a:t>
          </a:r>
          <a:endParaRPr lang="en-US" sz="2800" kern="1200">
            <a:latin typeface="Arial"/>
          </a:endParaRPr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Handles high-dimensional data like text effectively.</a:t>
          </a:r>
          <a:endParaRPr lang="en-US" sz="2800" kern="1200">
            <a:latin typeface="Arial"/>
          </a:endParaRPr>
        </a:p>
      </dsp:txBody>
      <dsp:txXfrm rot="-5400000">
        <a:off x="1493290" y="6143599"/>
        <a:ext cx="20595636" cy="1251247"/>
      </dsp:txXfrm>
    </dsp:sp>
    <dsp:sp modelId="{94CD85FB-61AE-435A-B59B-91B56137BB6B}">
      <dsp:nvSpPr>
        <dsp:cNvPr id="0" name=""/>
        <dsp:cNvSpPr/>
      </dsp:nvSpPr>
      <dsp:spPr>
        <a:xfrm rot="5400000">
          <a:off x="-319990" y="8417593"/>
          <a:ext cx="2133270" cy="149328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/>
            <a:t>Evaluation</a:t>
          </a:r>
          <a:endParaRPr lang="en-US" sz="1600" b="1" u="none" kern="1200">
            <a:latin typeface="Arial"/>
          </a:endParaRPr>
        </a:p>
      </dsp:txBody>
      <dsp:txXfrm rot="-5400000">
        <a:off x="1" y="8844248"/>
        <a:ext cx="1493289" cy="639981"/>
      </dsp:txXfrm>
    </dsp:sp>
    <dsp:sp modelId="{9C986F2D-57FB-4D01-929B-B59AF10FDDF2}">
      <dsp:nvSpPr>
        <dsp:cNvPr id="0" name=""/>
        <dsp:cNvSpPr/>
      </dsp:nvSpPr>
      <dsp:spPr>
        <a:xfrm rot="5400000">
          <a:off x="11131639" y="-1540746"/>
          <a:ext cx="1386625" cy="206633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Achieved </a:t>
          </a:r>
          <a:r>
            <a:rPr lang="en-US" sz="2800" b="1" kern="1200"/>
            <a:t>70%+ accuracy</a:t>
          </a:r>
          <a:r>
            <a:rPr lang="en-US" sz="2800" kern="1200"/>
            <a:t> in classifying articles.</a:t>
          </a:r>
          <a:endParaRPr lang="en-US" sz="2800" kern="1200">
            <a:latin typeface="Arial"/>
          </a:endParaRPr>
        </a:p>
      </dsp:txBody>
      <dsp:txXfrm rot="-5400000">
        <a:off x="1493290" y="8165292"/>
        <a:ext cx="20595636" cy="1251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E7352-4FED-EB4A-B886-36DB71F50589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1E5236-2BF5-2F49-B575-D6063E963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65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54513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Arial Regular"/>
        <a:ea typeface="Arial Regular"/>
        <a:cs typeface="Arial Regular"/>
        <a:sym typeface="Arial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 DIAGONAL_1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75010" y="-23091"/>
            <a:ext cx="26964176" cy="7333950"/>
          </a:xfrm>
          <a:prstGeom prst="rect">
            <a:avLst/>
          </a:prstGeom>
        </p:spPr>
      </p:pic>
      <p:pic>
        <p:nvPicPr>
          <p:cNvPr id="9" name="Picture 8" descr=" DIAGONAL_1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91014" y="5916824"/>
            <a:ext cx="31718382" cy="8627040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 b="0" i="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1" name="Picture 10" descr="Mesa de trabajo 5 copia 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0" y="12395826"/>
            <a:ext cx="5649960" cy="670220"/>
          </a:xfrm>
          <a:prstGeom prst="rect">
            <a:avLst/>
          </a:prstGeom>
        </p:spPr>
      </p:pic>
      <p:pic>
        <p:nvPicPr>
          <p:cNvPr id="12" name="Picture 11" descr="logo_text@6x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0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</a:t>
            </a:r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6301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 of the</a:t>
            </a:r>
          </a:p>
          <a:p>
            <a:pPr lvl="0"/>
            <a:r>
              <a:rPr lang="en-US"/>
              <a:t>section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84013"/>
            <a:ext cx="21947188" cy="145093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err="1"/>
              <a:t>Subtitle</a:t>
            </a:r>
            <a:endParaRPr lang="en-US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20" name="Picture 19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  <p:pic>
        <p:nvPicPr>
          <p:cNvPr id="21" name="Picture 20" descr=" GIAGONALES BIEN-05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89" y="7333950"/>
            <a:ext cx="23634192" cy="64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5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+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-19244"/>
            <a:ext cx="24384000" cy="13716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5038624"/>
            <a:ext cx="24384000" cy="358963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80000"/>
              </a:lnSpc>
              <a:defRPr sz="15000" b="0" i="0" baseline="0">
                <a:solidFill>
                  <a:srgbClr val="000B32"/>
                </a:solidFill>
                <a:latin typeface="Esade Bold"/>
                <a:cs typeface="Esade Bold"/>
              </a:defRPr>
            </a:lvl1pPr>
          </a:lstStyle>
          <a:p>
            <a:r>
              <a:rPr lang="es-ES_tradnl"/>
              <a:t>A </a:t>
            </a:r>
            <a:r>
              <a:rPr lang="es-ES_tradnl" err="1"/>
              <a:t>two</a:t>
            </a:r>
            <a:br>
              <a:rPr lang="es-ES_tradnl"/>
            </a:br>
            <a:r>
              <a:rPr lang="es-ES_tradnl"/>
              <a:t>line </a:t>
            </a:r>
            <a:r>
              <a:rPr lang="es-ES_tradnl" err="1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51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757071" y="2654301"/>
            <a:ext cx="20697671" cy="37846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2pPr>
            <a:lvl3pPr marL="9144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3pPr>
            <a:lvl4pPr marL="13716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4pPr>
            <a:lvl5pPr marL="18288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2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490363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2262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16740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163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390598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7641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pic>
        <p:nvPicPr>
          <p:cNvPr id="13" name="Picture 12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85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849039" y="5026837"/>
            <a:ext cx="7663135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849038" y="3489260"/>
            <a:ext cx="766313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15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1ºlevel data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3849038" y="5314641"/>
            <a:ext cx="7663135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err="1"/>
              <a:t>Description</a:t>
            </a:r>
            <a:endParaRPr lang="es-ES_tradnl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2086650" y="5026837"/>
            <a:ext cx="6907056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2086650" y="3837994"/>
            <a:ext cx="6907056" cy="95777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88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2ºlevel data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40" hasCustomPrompt="1"/>
          </p:nvPr>
        </p:nvSpPr>
        <p:spPr>
          <a:xfrm>
            <a:off x="12086649" y="5314641"/>
            <a:ext cx="6907057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err="1"/>
              <a:t>Description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72974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22361" cy="950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88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31715" cy="9506833"/>
          </a:xfrm>
          <a:prstGeom prst="rect">
            <a:avLst/>
          </a:prstGeom>
        </p:spPr>
        <p:txBody>
          <a:bodyPr vert="horz"/>
          <a:lstStyle>
            <a:lvl1pPr marL="457200" indent="-457200">
              <a:lnSpc>
                <a:spcPct val="100000"/>
              </a:lnSpc>
              <a:buFont typeface="Lucida Grande"/>
              <a:buChar char="—"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914400" indent="-457200">
              <a:lnSpc>
                <a:spcPct val="100000"/>
              </a:lnSpc>
              <a:buFont typeface="Lucida Grande"/>
              <a:buChar char="—"/>
              <a:defRPr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12573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3pPr>
            <a:lvl4pPr marL="17145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4pPr>
            <a:lvl5pPr marL="21717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64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  <a:p>
            <a:pPr lvl="0"/>
            <a:r>
              <a:rPr lang="es-ES_tradnl"/>
              <a:t>AND SUBTITLE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13811747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3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1949115" y="1818833"/>
            <a:ext cx="11529144" cy="1085977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3366212"/>
            <a:ext cx="6996112" cy="93123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3"/>
            <a:ext cx="698275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95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GIAGONALES BIEN-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43476" y="4564333"/>
            <a:ext cx="35344690" cy="9206882"/>
          </a:xfrm>
          <a:prstGeom prst="rect">
            <a:avLst/>
          </a:prstGeom>
        </p:spPr>
      </p:pic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7" name="Picture 16" descr="Mesa de trabajo 5 copia 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20" y="11637164"/>
            <a:ext cx="5649960" cy="670220"/>
          </a:xfrm>
          <a:prstGeom prst="rect">
            <a:avLst/>
          </a:prstGeom>
        </p:spPr>
      </p:pic>
      <p:pic>
        <p:nvPicPr>
          <p:cNvPr id="7" name="Picture 6" descr="Recurso 2@3x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50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256256" y="0"/>
            <a:ext cx="12127744" cy="137159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4838273"/>
            <a:ext cx="7902609" cy="7840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2"/>
            <a:ext cx="7889252" cy="2596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192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08521" y="1863205"/>
            <a:ext cx="10991822" cy="102241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  <a:p>
            <a:pPr lvl="0"/>
            <a:r>
              <a:rPr lang="es-ES_tradnl"/>
              <a:t>AND SUBTITLE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40" y="1863206"/>
            <a:ext cx="7865352" cy="102460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27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748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460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7" name="Picture 6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48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1DF911-1C80-1545-8BF6-EBFA52E6B8C6}"/>
              </a:ext>
            </a:extLst>
          </p:cNvPr>
          <p:cNvCxnSpPr/>
          <p:nvPr userDrawn="1"/>
        </p:nvCxnSpPr>
        <p:spPr>
          <a:xfrm>
            <a:off x="5353930" y="12783433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4AFDC4-73DC-0940-980F-5D7056627EB6}"/>
              </a:ext>
            </a:extLst>
          </p:cNvPr>
          <p:cNvCxnSpPr/>
          <p:nvPr userDrawn="1"/>
        </p:nvCxnSpPr>
        <p:spPr>
          <a:xfrm>
            <a:off x="5353930" y="1863206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5354637" y="1981100"/>
            <a:ext cx="16462625" cy="8874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6000" b="1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354637" y="3114970"/>
            <a:ext cx="16462625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 baseline="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27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sa de trabajo 5 copia 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1" y="12548226"/>
            <a:ext cx="5649960" cy="670220"/>
          </a:xfrm>
          <a:prstGeom prst="rect">
            <a:avLst/>
          </a:prstGeom>
        </p:spPr>
      </p:pic>
      <p:pic>
        <p:nvPicPr>
          <p:cNvPr id="9" name="Picture 8" descr="esade_display_blue@6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997" y="4218984"/>
            <a:ext cx="14578006" cy="4528488"/>
          </a:xfrm>
          <a:prstGeom prst="rect">
            <a:avLst/>
          </a:prstGeom>
        </p:spPr>
      </p:pic>
      <p:pic>
        <p:nvPicPr>
          <p:cNvPr id="10" name="Picture 9" descr=" GIAGONALES BIEN-04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4486684" y="-401609"/>
            <a:ext cx="35076995" cy="95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128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e slide">
    <p:bg>
      <p:bgPr>
        <a:solidFill>
          <a:srgbClr val="F15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92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00A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7" name="Picture 16" descr="Mesa de trabajo 5 copia 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20" y="12548226"/>
            <a:ext cx="5649960" cy="670220"/>
          </a:xfrm>
          <a:prstGeom prst="rect">
            <a:avLst/>
          </a:prstGeom>
        </p:spPr>
      </p:pic>
      <p:pic>
        <p:nvPicPr>
          <p:cNvPr id="5" name="Picture 4" descr="Recurso 2@3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8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bg>
      <p:bgPr>
        <a:solidFill>
          <a:srgbClr val="F9B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062" y="2256971"/>
            <a:ext cx="22834600" cy="1756229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10000" b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91661" y="4416424"/>
            <a:ext cx="22860521" cy="17557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s-ES_tradnl"/>
              <a:t>02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91662" y="65754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03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88106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04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111220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05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6" name="Picture 1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45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bg>
      <p:bgPr>
        <a:solidFill>
          <a:srgbClr val="00A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23429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 of the</a:t>
            </a:r>
          </a:p>
          <a:p>
            <a:pPr lvl="0"/>
            <a:r>
              <a:rPr lang="en-US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36172"/>
            <a:ext cx="21947188" cy="16764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err="1"/>
              <a:t>Subtitle</a:t>
            </a:r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33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+Header">
    <p:bg>
      <p:bgPr>
        <a:solidFill>
          <a:srgbClr val="224B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76858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5038624"/>
            <a:ext cx="24384000" cy="358963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80000"/>
              </a:lnSpc>
              <a:defRPr sz="15000" b="0" baseline="0">
                <a:solidFill>
                  <a:srgbClr val="000B32"/>
                </a:solidFill>
                <a:latin typeface="Esade Bold"/>
                <a:cs typeface="Esade Bold"/>
              </a:defRPr>
            </a:lvl1pPr>
          </a:lstStyle>
          <a:p>
            <a:r>
              <a:rPr lang="es-ES_tradnl"/>
              <a:t>A </a:t>
            </a:r>
            <a:r>
              <a:rPr lang="es-ES_tradnl" err="1"/>
              <a:t>two</a:t>
            </a:r>
            <a:br>
              <a:rPr lang="es-ES_tradnl"/>
            </a:br>
            <a:r>
              <a:rPr lang="es-ES_tradnl"/>
              <a:t>line </a:t>
            </a:r>
            <a:r>
              <a:rPr lang="es-ES_tradnl" err="1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96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 GIAGONALES BIEN-1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38851" y="2337819"/>
            <a:ext cx="42036298" cy="11433396"/>
          </a:xfrm>
          <a:prstGeom prst="rect">
            <a:avLst/>
          </a:prstGeom>
        </p:spPr>
      </p:pic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7" name="Picture 16" descr="Mesa de trabajo 5 copia 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20" y="11637164"/>
            <a:ext cx="5649960" cy="670220"/>
          </a:xfrm>
          <a:prstGeom prst="rect">
            <a:avLst/>
          </a:prstGeom>
        </p:spPr>
      </p:pic>
      <p:pic>
        <p:nvPicPr>
          <p:cNvPr id="7" name="Picture 6" descr="Recurso 2@3x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">
    <p:bg>
      <p:bgPr>
        <a:solidFill>
          <a:srgbClr val="00A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757071" y="2654301"/>
            <a:ext cx="20697671" cy="37846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2pPr>
            <a:lvl3pPr marL="9144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3pPr>
            <a:lvl4pPr marL="13716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4pPr>
            <a:lvl5pPr marL="18288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086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">
    <p:bg>
      <p:bgPr>
        <a:solidFill>
          <a:srgbClr val="00A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490363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2262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16740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163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390598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7641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pic>
        <p:nvPicPr>
          <p:cNvPr id="12" name="Picture 11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06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Body 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Body 2 colum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849039" y="5026837"/>
            <a:ext cx="7663135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849038" y="3489260"/>
            <a:ext cx="766313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15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1ºlevel data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3849038" y="5314641"/>
            <a:ext cx="7663135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err="1"/>
              <a:t>Description</a:t>
            </a:r>
            <a:endParaRPr lang="es-ES_tradnl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2086650" y="5026837"/>
            <a:ext cx="6907056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2086650" y="3837994"/>
            <a:ext cx="6907056" cy="95777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88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2ºlevel data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40" hasCustomPrompt="1"/>
          </p:nvPr>
        </p:nvSpPr>
        <p:spPr>
          <a:xfrm>
            <a:off x="12086649" y="5314641"/>
            <a:ext cx="6907057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err="1"/>
              <a:t>Description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2616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 2 columns">
    <p:bg>
      <p:bgPr>
        <a:solidFill>
          <a:srgbClr val="F15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22361" cy="950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83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Body 2 columns">
    <p:bg>
      <p:bgPr>
        <a:solidFill>
          <a:srgbClr val="F15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31715" cy="9506833"/>
          </a:xfrm>
          <a:prstGeom prst="rect">
            <a:avLst/>
          </a:prstGeom>
        </p:spPr>
        <p:txBody>
          <a:bodyPr vert="horz"/>
          <a:lstStyle>
            <a:lvl1pPr marL="457200" indent="-457200">
              <a:lnSpc>
                <a:spcPct val="100000"/>
              </a:lnSpc>
              <a:buFont typeface="Lucida Grande"/>
              <a:buChar char="—"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914400" indent="-457200">
              <a:lnSpc>
                <a:spcPct val="100000"/>
              </a:lnSpc>
              <a:buFont typeface="Lucida Grande"/>
              <a:buChar char="—"/>
              <a:defRPr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12573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3pPr>
            <a:lvl4pPr marL="17145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4pPr>
            <a:lvl5pPr marL="21717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299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2 columns">
    <p:bg>
      <p:bgPr>
        <a:solidFill>
          <a:srgbClr val="F15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  <a:p>
            <a:pPr lvl="0"/>
            <a:r>
              <a:rPr lang="es-ES_tradnl"/>
              <a:t>AND SUBTITLE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13811747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64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+Photo">
    <p:bg>
      <p:bgPr>
        <a:solidFill>
          <a:srgbClr val="F9B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1949115" y="1818833"/>
            <a:ext cx="11529144" cy="1085977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3366212"/>
            <a:ext cx="6996112" cy="93123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3"/>
            <a:ext cx="698275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21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1+Header2">
    <p:bg>
      <p:bgPr>
        <a:solidFill>
          <a:srgbClr val="F9B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256256" y="0"/>
            <a:ext cx="12127744" cy="137159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4838273"/>
            <a:ext cx="7902609" cy="7840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2"/>
            <a:ext cx="7889252" cy="2596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686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1+Header2">
    <p:bg>
      <p:bgPr>
        <a:solidFill>
          <a:srgbClr val="F9B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08521" y="1863205"/>
            <a:ext cx="10991822" cy="102241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  <a:p>
            <a:pPr lvl="0"/>
            <a:r>
              <a:rPr lang="es-ES_tradnl"/>
              <a:t>AND SUBTITLE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40" y="1863206"/>
            <a:ext cx="7865352" cy="102460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9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pic>
        <p:nvPicPr>
          <p:cNvPr id="9" name="Picture 8" descr="Mesa de trabajo 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6799" y="12170370"/>
            <a:ext cx="15134169" cy="1603362"/>
          </a:xfrm>
          <a:prstGeom prst="rect">
            <a:avLst/>
          </a:prstGeom>
        </p:spPr>
      </p:pic>
      <p:pic>
        <p:nvPicPr>
          <p:cNvPr id="10" name="Picture 9" descr="DIAGONAL 1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6562"/>
            <a:ext cx="14083920" cy="282402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Recurso 2@3x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46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Bars chart">
    <p:bg>
      <p:bgPr>
        <a:solidFill>
          <a:srgbClr val="224B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748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460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7" name="Picture 6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25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1DF911-1C80-1545-8BF6-EBFA52E6B8C6}"/>
              </a:ext>
            </a:extLst>
          </p:cNvPr>
          <p:cNvCxnSpPr/>
          <p:nvPr userDrawn="1"/>
        </p:nvCxnSpPr>
        <p:spPr>
          <a:xfrm>
            <a:off x="5353930" y="12783433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4AFDC4-73DC-0940-980F-5D7056627EB6}"/>
              </a:ext>
            </a:extLst>
          </p:cNvPr>
          <p:cNvCxnSpPr/>
          <p:nvPr userDrawn="1"/>
        </p:nvCxnSpPr>
        <p:spPr>
          <a:xfrm>
            <a:off x="5353930" y="1863206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5354637" y="1981100"/>
            <a:ext cx="16462625" cy="8874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6000" b="1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354637" y="3114970"/>
            <a:ext cx="16462625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 baseline="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</a:t>
            </a:r>
            <a:endParaRPr lang="es-ES_tradnl"/>
          </a:p>
          <a:p>
            <a:pPr lvl="0"/>
            <a:endParaRPr lang="es-ES_tradnl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25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rgbClr val="224B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esa de trabajo 5 copia 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1" y="12548226"/>
            <a:ext cx="5649960" cy="670220"/>
          </a:xfrm>
          <a:prstGeom prst="rect">
            <a:avLst/>
          </a:prstGeom>
        </p:spPr>
      </p:pic>
      <p:pic>
        <p:nvPicPr>
          <p:cNvPr id="5" name="Picture 4" descr="esade_display_blue@6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10" y="4837431"/>
            <a:ext cx="8822780" cy="27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2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995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5" name="Picture 14" descr="Mesa de trabajo 5 copia 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0" y="12395826"/>
            <a:ext cx="5649960" cy="670220"/>
          </a:xfrm>
          <a:prstGeom prst="rect">
            <a:avLst/>
          </a:prstGeom>
        </p:spPr>
      </p:pic>
      <p:pic>
        <p:nvPicPr>
          <p:cNvPr id="18" name="Picture 17" descr="Mesa de trabajo 5 copia 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20" y="12548226"/>
            <a:ext cx="5649960" cy="670220"/>
          </a:xfrm>
          <a:prstGeom prst="rect">
            <a:avLst/>
          </a:prstGeom>
        </p:spPr>
      </p:pic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95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062" y="2256971"/>
            <a:ext cx="22834600" cy="1756229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10000" b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91661" y="4416424"/>
            <a:ext cx="22860521" cy="17557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s-ES_tradnl"/>
              <a:t>02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91662" y="65754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03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88106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04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111220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05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6" name="Picture 1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887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510404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 of the</a:t>
            </a:r>
          </a:p>
          <a:p>
            <a:pPr lvl="0"/>
            <a:r>
              <a:rPr lang="en-US" err="1"/>
              <a:t>sectiong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46557"/>
            <a:ext cx="21947188" cy="16764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err="1"/>
              <a:t>Subtitle</a:t>
            </a:r>
            <a:endParaRPr lang="en-US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9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+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76858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5038624"/>
            <a:ext cx="24384000" cy="358963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80000"/>
              </a:lnSpc>
              <a:defRPr sz="15000" b="0" baseline="0">
                <a:solidFill>
                  <a:srgbClr val="000B32"/>
                </a:solidFill>
                <a:latin typeface="Esade Bold"/>
                <a:cs typeface="Esade Bold"/>
              </a:defRPr>
            </a:lvl1pPr>
          </a:lstStyle>
          <a:p>
            <a:r>
              <a:rPr lang="es-ES_tradnl"/>
              <a:t>A </a:t>
            </a:r>
            <a:r>
              <a:rPr lang="es-ES_tradnl" err="1"/>
              <a:t>two</a:t>
            </a:r>
            <a:br>
              <a:rPr lang="es-ES_tradnl"/>
            </a:br>
            <a:r>
              <a:rPr lang="es-ES_tradnl"/>
              <a:t>line </a:t>
            </a:r>
            <a:r>
              <a:rPr lang="es-ES_tradnl" err="1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56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757071" y="2654301"/>
            <a:ext cx="20697671" cy="37846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2pPr>
            <a:lvl3pPr marL="9144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3pPr>
            <a:lvl4pPr marL="13716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4pPr>
            <a:lvl5pPr marL="18288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6" name="Picture 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45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490363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2262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16740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163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390598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7641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pic>
        <p:nvPicPr>
          <p:cNvPr id="12" name="Picture 11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062" y="2256971"/>
            <a:ext cx="22834600" cy="1756229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10000" b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91661" y="4416424"/>
            <a:ext cx="22860521" cy="17557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s-ES_tradnl"/>
              <a:t>02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91662" y="65754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03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88106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04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111220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05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6" name="Picture 15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212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2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849039" y="5026837"/>
            <a:ext cx="7663135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849038" y="3489260"/>
            <a:ext cx="766313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15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1ºlevel data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3849038" y="5314641"/>
            <a:ext cx="7663135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err="1"/>
              <a:t>Description</a:t>
            </a:r>
            <a:endParaRPr lang="es-ES_tradnl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2086650" y="5026837"/>
            <a:ext cx="6907056" cy="0"/>
          </a:xfrm>
          <a:prstGeom prst="line">
            <a:avLst/>
          </a:prstGeom>
          <a:ln w="19050" cmpd="sng">
            <a:solidFill>
              <a:srgbClr val="000B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2086650" y="3837994"/>
            <a:ext cx="6907056" cy="95777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88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2ºlevel data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40" hasCustomPrompt="1"/>
          </p:nvPr>
        </p:nvSpPr>
        <p:spPr>
          <a:xfrm>
            <a:off x="12086649" y="5314641"/>
            <a:ext cx="6907057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err="1"/>
              <a:t>Description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26164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22361" cy="950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7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31715" cy="9506833"/>
          </a:xfrm>
          <a:prstGeom prst="rect">
            <a:avLst/>
          </a:prstGeom>
        </p:spPr>
        <p:txBody>
          <a:bodyPr vert="horz"/>
          <a:lstStyle>
            <a:lvl1pPr marL="457200" indent="-457200">
              <a:lnSpc>
                <a:spcPct val="100000"/>
              </a:lnSpc>
              <a:buFont typeface="Lucida Grande"/>
              <a:buChar char="—"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914400" indent="-457200">
              <a:lnSpc>
                <a:spcPct val="100000"/>
              </a:lnSpc>
              <a:buFont typeface="Lucida Grande"/>
              <a:buChar char="—"/>
              <a:defRPr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12573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3pPr>
            <a:lvl4pPr marL="17145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4pPr>
            <a:lvl5pPr marL="21717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254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  <a:p>
            <a:pPr lvl="0"/>
            <a:r>
              <a:rPr lang="es-ES_tradnl"/>
              <a:t>AND SUBTITLE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13811747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277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1949115" y="1818833"/>
            <a:ext cx="11529144" cy="1085977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3366212"/>
            <a:ext cx="6996112" cy="93123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3"/>
            <a:ext cx="698275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31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256256" y="0"/>
            <a:ext cx="12127744" cy="137159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4838273"/>
            <a:ext cx="7902609" cy="7840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2"/>
            <a:ext cx="7889252" cy="2596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307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08521" y="1863205"/>
            <a:ext cx="10991822" cy="102241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  <a:p>
            <a:pPr lvl="0"/>
            <a:r>
              <a:rPr lang="es-ES_tradnl"/>
              <a:t>AND SUBTITLE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40" y="1863206"/>
            <a:ext cx="7865352" cy="102460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solidFill>
                  <a:srgbClr val="000B32"/>
                </a:solidFill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9" name="Picture 8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319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748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460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000B32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7" name="Picture 6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542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1DF911-1C80-1545-8BF6-EBFA52E6B8C6}"/>
              </a:ext>
            </a:extLst>
          </p:cNvPr>
          <p:cNvCxnSpPr/>
          <p:nvPr userDrawn="1"/>
        </p:nvCxnSpPr>
        <p:spPr>
          <a:xfrm>
            <a:off x="5353930" y="12783433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4AFDC4-73DC-0940-980F-5D7056627EB6}"/>
              </a:ext>
            </a:extLst>
          </p:cNvPr>
          <p:cNvCxnSpPr/>
          <p:nvPr userDrawn="1"/>
        </p:nvCxnSpPr>
        <p:spPr>
          <a:xfrm>
            <a:off x="5353930" y="1863206"/>
            <a:ext cx="16463333" cy="0"/>
          </a:xfrm>
          <a:prstGeom prst="line">
            <a:avLst/>
          </a:prstGeom>
          <a:noFill/>
          <a:ln w="6350" cap="flat">
            <a:solidFill>
              <a:srgbClr val="000B3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5354637" y="1981100"/>
            <a:ext cx="16462625" cy="8874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6000" b="1" baseline="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354637" y="3114970"/>
            <a:ext cx="16462625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 baseline="0">
                <a:solidFill>
                  <a:srgbClr val="000B32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</a:t>
            </a:r>
            <a:endParaRPr lang="es-ES_tradnl"/>
          </a:p>
          <a:p>
            <a:pPr lvl="0"/>
            <a:endParaRPr lang="es-ES_tradnl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Recurso 2@3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7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GIAGONALES BIEN-1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1402" y="3377855"/>
            <a:ext cx="38163996" cy="10380174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6301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 of the</a:t>
            </a:r>
          </a:p>
          <a:p>
            <a:pPr lvl="0"/>
            <a:r>
              <a:rPr lang="en-US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84013"/>
            <a:ext cx="21947188" cy="145093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err="1"/>
              <a:t>Subtitle</a:t>
            </a:r>
            <a:endParaRPr lang="en-US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Recurso 2@3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60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esa de trabajo 5 copia 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1" y="12548226"/>
            <a:ext cx="5649960" cy="670220"/>
          </a:xfrm>
          <a:prstGeom prst="rect">
            <a:avLst/>
          </a:prstGeom>
        </p:spPr>
      </p:pic>
      <p:pic>
        <p:nvPicPr>
          <p:cNvPr id="4" name="Picture 3" descr="esade_display_blue@6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10" y="4837431"/>
            <a:ext cx="8822780" cy="27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328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5" name="Picture 4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062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27401" y="4266220"/>
            <a:ext cx="21945600" cy="5213823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70000"/>
              </a:lnSpc>
              <a:buNone/>
              <a:defRPr sz="20000" b="0" i="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4" name="Picture 13" descr="Mesa de trabajo 5 copia 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0" y="12395826"/>
            <a:ext cx="5649960" cy="670220"/>
          </a:xfrm>
          <a:prstGeom prst="rect">
            <a:avLst/>
          </a:prstGeom>
        </p:spPr>
      </p:pic>
      <p:pic>
        <p:nvPicPr>
          <p:cNvPr id="5" name="Picture 4" descr="logo_text@6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155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7062" y="2256971"/>
            <a:ext cx="22834600" cy="1756229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90000"/>
              </a:lnSpc>
              <a:defRPr sz="10000" b="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691661" y="4416424"/>
            <a:ext cx="22860521" cy="1755775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10000">
                <a:latin typeface="Esade Regular"/>
                <a:cs typeface="Esade Regular"/>
              </a:defRPr>
            </a:lvl1pPr>
          </a:lstStyle>
          <a:p>
            <a:pPr lvl="0"/>
            <a:r>
              <a:rPr lang="es-ES_tradnl"/>
              <a:t>02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691662" y="65754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03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692150" y="88106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04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692150" y="1112202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>
                <a:latin typeface="Esade Regular"/>
                <a:cs typeface="Esade 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/>
              <a:t>05 – </a:t>
            </a:r>
            <a:r>
              <a:rPr lang="es-ES_tradnl" err="1"/>
              <a:t>Title</a:t>
            </a:r>
            <a:endParaRPr lang="en-US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6" name="Picture 15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934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509365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 baseline="0"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 of the</a:t>
            </a:r>
          </a:p>
          <a:p>
            <a:pPr lvl="0"/>
            <a:r>
              <a:rPr lang="en-US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36172"/>
            <a:ext cx="21947188" cy="16764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 b="0"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err="1"/>
              <a:t>Subtitle</a:t>
            </a:r>
            <a:endParaRPr lang="en-US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060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+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76858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5038624"/>
            <a:ext cx="24384000" cy="3589630"/>
          </a:xfrm>
          <a:prstGeom prst="rect">
            <a:avLst/>
          </a:prstGeom>
        </p:spPr>
        <p:txBody>
          <a:bodyPr vert="horz"/>
          <a:lstStyle>
            <a:lvl1pPr algn="ctr">
              <a:lnSpc>
                <a:spcPct val="80000"/>
              </a:lnSpc>
              <a:defRPr sz="15000" b="0" baseline="0">
                <a:solidFill>
                  <a:srgbClr val="EDEDFB"/>
                </a:solidFill>
                <a:latin typeface="Esade Bold"/>
                <a:cs typeface="Esade Bold"/>
              </a:defRPr>
            </a:lvl1pPr>
          </a:lstStyle>
          <a:p>
            <a:r>
              <a:rPr lang="es-ES_tradnl"/>
              <a:t>A </a:t>
            </a:r>
            <a:r>
              <a:rPr lang="es-ES_tradnl" err="1"/>
              <a:t>two</a:t>
            </a:r>
            <a:br>
              <a:rPr lang="es-ES_tradnl"/>
            </a:br>
            <a:r>
              <a:rPr lang="es-ES_tradnl"/>
              <a:t>line </a:t>
            </a:r>
            <a:r>
              <a:rPr lang="es-ES_tradnl" err="1"/>
              <a:t>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780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757071" y="2654301"/>
            <a:ext cx="20697671" cy="37846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2pPr>
            <a:lvl3pPr marL="9144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3pPr>
            <a:lvl4pPr marL="13716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4pPr>
            <a:lvl5pPr marL="1828800" indent="0">
              <a:lnSpc>
                <a:spcPct val="80000"/>
              </a:lnSpc>
              <a:buNone/>
              <a:defRPr sz="3000"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8" name="Picture 7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665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9490363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22"/>
          </p:nvPr>
        </p:nvSpPr>
        <p:spPr>
          <a:xfrm>
            <a:off x="2262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3"/>
          </p:nvPr>
        </p:nvSpPr>
        <p:spPr>
          <a:xfrm>
            <a:off x="16740909" y="8451273"/>
            <a:ext cx="5149274" cy="2446145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163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390598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7641143" y="3925455"/>
            <a:ext cx="3325402" cy="33872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pic>
        <p:nvPicPr>
          <p:cNvPr id="11" name="Picture 10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372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chemeClr val="tx1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chemeClr val="tx1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chemeClr val="tx1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chemeClr val="tx1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7" name="Picture 6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2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3849039" y="5026837"/>
            <a:ext cx="7663135" cy="0"/>
          </a:xfrm>
          <a:prstGeom prst="line">
            <a:avLst/>
          </a:prstGeom>
          <a:ln w="19050" cmpd="sng">
            <a:solidFill>
              <a:srgbClr val="EDED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849038" y="3489260"/>
            <a:ext cx="766313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15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1ºlevel data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3849038" y="5314641"/>
            <a:ext cx="7663135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EDEDFB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err="1"/>
              <a:t>Description</a:t>
            </a:r>
            <a:endParaRPr lang="es-ES_tradnl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2086650" y="5026837"/>
            <a:ext cx="6907056" cy="0"/>
          </a:xfrm>
          <a:prstGeom prst="line">
            <a:avLst/>
          </a:prstGeom>
          <a:ln w="19050" cmpd="sng">
            <a:solidFill>
              <a:srgbClr val="EDED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2086650" y="3837994"/>
            <a:ext cx="6907056" cy="95777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8800" baseline="0">
                <a:solidFill>
                  <a:srgbClr val="224BB9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2ºlevel data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40" hasCustomPrompt="1"/>
          </p:nvPr>
        </p:nvSpPr>
        <p:spPr>
          <a:xfrm>
            <a:off x="12086649" y="5314641"/>
            <a:ext cx="6907057" cy="1008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EDEDFB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err="1"/>
              <a:t>Description</a:t>
            </a:r>
            <a:endParaRPr lang="es-ES_tradnl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EDEDFB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EDEDFB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chemeClr val="bg1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chemeClr val="bg1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21" name="Picture 20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1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GIAGONALES BIEN-1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70479" y="5634690"/>
            <a:ext cx="29697857" cy="808131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6301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 of the</a:t>
            </a:r>
          </a:p>
          <a:p>
            <a:pPr lvl="0"/>
            <a:r>
              <a:rPr lang="en-US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84013"/>
            <a:ext cx="21947188" cy="145093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err="1"/>
              <a:t>Subtitle</a:t>
            </a:r>
            <a:endParaRPr lang="en-US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Recurso 2@3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9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22361" cy="950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1943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3276600"/>
            <a:ext cx="8631715" cy="9506833"/>
          </a:xfrm>
          <a:prstGeom prst="rect">
            <a:avLst/>
          </a:prstGeom>
        </p:spPr>
        <p:txBody>
          <a:bodyPr vert="horz"/>
          <a:lstStyle>
            <a:lvl1pPr marL="457200" indent="-457200">
              <a:lnSpc>
                <a:spcPct val="100000"/>
              </a:lnSpc>
              <a:buFont typeface="Lucida Grande"/>
              <a:buChar char="—"/>
              <a:defRPr sz="3000">
                <a:latin typeface="Arial Regular"/>
                <a:cs typeface="Arial Regular"/>
              </a:defRPr>
            </a:lvl1pPr>
            <a:lvl2pPr marL="914400" indent="-457200">
              <a:lnSpc>
                <a:spcPct val="100000"/>
              </a:lnSpc>
              <a:buFont typeface="Lucida Grande"/>
              <a:buChar char="—"/>
              <a:defRPr>
                <a:latin typeface="Arial Regular"/>
                <a:cs typeface="Arial Regular"/>
              </a:defRPr>
            </a:lvl2pPr>
            <a:lvl3pPr marL="12573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3pPr>
            <a:lvl4pPr marL="17145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4pPr>
            <a:lvl5pPr marL="2171700" indent="-342900">
              <a:lnSpc>
                <a:spcPct val="90000"/>
              </a:lnSpc>
              <a:buFont typeface="Lucida Grande"/>
              <a:buChar char="—"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849039" y="1666902"/>
            <a:ext cx="15832683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10000" baseline="0"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296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  <a:p>
            <a:pPr lvl="0"/>
            <a:r>
              <a:rPr lang="es-ES_tradnl"/>
              <a:t>AND SUBTITLE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76858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39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13811747" y="1863206"/>
            <a:ext cx="8622361" cy="1092022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4" name="Picture 13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294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Body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1949115" y="1818833"/>
            <a:ext cx="11529144" cy="1085977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3366212"/>
            <a:ext cx="6996112" cy="931239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3"/>
            <a:ext cx="6982755" cy="13065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234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76858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EDEDFB"/>
                </a:solidFill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256256" y="0"/>
            <a:ext cx="12127744" cy="137159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solidFill>
                  <a:srgbClr val="EDEDFB"/>
                </a:solidFill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688" y="4838273"/>
            <a:ext cx="7902609" cy="7840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EDEDFB"/>
                </a:solidFill>
                <a:latin typeface="Arial Regular"/>
                <a:cs typeface="Arial Regular"/>
              </a:defRPr>
            </a:lvl1pPr>
            <a:lvl2pPr marL="4572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63045" y="1818832"/>
            <a:ext cx="7889252" cy="2596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80000"/>
              </a:lnSpc>
              <a:buNone/>
              <a:defRPr sz="9600" baseline="0">
                <a:solidFill>
                  <a:srgbClr val="EDEDFB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1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1+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108521" y="1863205"/>
            <a:ext cx="10991822" cy="102241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  <a:p>
            <a:pPr lvl="0"/>
            <a:r>
              <a:rPr lang="es-ES_tradnl"/>
              <a:t>AND SUBTITLE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3849040" y="1863206"/>
            <a:ext cx="7865352" cy="1024607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latin typeface="Arial Regular"/>
                <a:cs typeface="Arial Regular"/>
              </a:defRPr>
            </a:lvl1pPr>
            <a:lvl2pPr marL="457200" indent="0">
              <a:lnSpc>
                <a:spcPct val="100000"/>
              </a:lnSpc>
              <a:buNone/>
              <a:defRPr sz="2600">
                <a:latin typeface="Arial Regular"/>
                <a:cs typeface="Arial Regular"/>
              </a:defRPr>
            </a:lvl2pPr>
            <a:lvl3pPr marL="9144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3pPr>
            <a:lvl4pPr marL="13716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4pPr>
            <a:lvl5pPr marL="1828800" indent="0">
              <a:lnSpc>
                <a:spcPct val="90000"/>
              </a:lnSpc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4" name="Picture 13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487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Bar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5748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446000" y="2692399"/>
            <a:ext cx="10363200" cy="100910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0" name="Picture 9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949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+Body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1DF911-1C80-1545-8BF6-EBFA52E6B8C6}"/>
              </a:ext>
            </a:extLst>
          </p:cNvPr>
          <p:cNvCxnSpPr/>
          <p:nvPr userDrawn="1"/>
        </p:nvCxnSpPr>
        <p:spPr>
          <a:xfrm>
            <a:off x="5353930" y="12783433"/>
            <a:ext cx="16463333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4AFDC4-73DC-0940-980F-5D7056627EB6}"/>
              </a:ext>
            </a:extLst>
          </p:cNvPr>
          <p:cNvCxnSpPr/>
          <p:nvPr userDrawn="1"/>
        </p:nvCxnSpPr>
        <p:spPr>
          <a:xfrm>
            <a:off x="5353930" y="1863206"/>
            <a:ext cx="16463333" cy="0"/>
          </a:xfrm>
          <a:prstGeom prst="line">
            <a:avLst/>
          </a:prstGeom>
          <a:noFill/>
          <a:ln w="6350" cap="flat">
            <a:solidFill>
              <a:srgbClr val="EDEDFB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613470" y="1863206"/>
            <a:ext cx="2383730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200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/>
              <a:t>TITLE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5354637" y="1981100"/>
            <a:ext cx="16462625" cy="88741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6000" b="1" baseline="0"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5354638" y="3114970"/>
            <a:ext cx="16462626" cy="1018091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 baseline="0">
                <a:latin typeface="Arial Regular"/>
                <a:cs typeface="Arial Regular"/>
              </a:defRPr>
            </a:lvl1pPr>
            <a:lvl2pPr marL="457200" indent="0">
              <a:buNone/>
              <a:defRPr>
                <a:latin typeface="Mabry Pro"/>
                <a:cs typeface="Mabry Pro"/>
              </a:defRPr>
            </a:lvl2pPr>
            <a:lvl3pPr>
              <a:defRPr>
                <a:latin typeface="Mabry Pro"/>
                <a:cs typeface="Mabry Pro"/>
              </a:defRPr>
            </a:lvl3pPr>
            <a:lvl4pPr>
              <a:defRPr>
                <a:latin typeface="Mabry Pro"/>
                <a:cs typeface="Mabry Pro"/>
              </a:defRPr>
            </a:lvl4pPr>
            <a:lvl5pPr>
              <a:defRPr>
                <a:latin typeface="Mabry Pro"/>
                <a:cs typeface="Mabry Pro"/>
              </a:defRPr>
            </a:lvl5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</a:t>
            </a:r>
            <a:endParaRPr lang="es-ES_tradnl"/>
          </a:p>
          <a:p>
            <a:pPr lvl="0"/>
            <a:endParaRPr lang="es-ES_tradnl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51733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78258" y="516381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EDEDFB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EDEDFB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2" name="Picture 11" descr="logo_text@6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5" y="343185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874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esa de trabajo 5 copia 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0" y="12395826"/>
            <a:ext cx="5649960" cy="670220"/>
          </a:xfrm>
          <a:prstGeom prst="rect">
            <a:avLst/>
          </a:prstGeom>
        </p:spPr>
      </p:pic>
      <p:pic>
        <p:nvPicPr>
          <p:cNvPr id="5" name="Picture 4" descr="esade_display_white@6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10" y="4837431"/>
            <a:ext cx="8822780" cy="27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3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 GIAGONALES BIEN-0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5218" y="2760906"/>
            <a:ext cx="40480767" cy="1101030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6301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 of the</a:t>
            </a:r>
          </a:p>
          <a:p>
            <a:pPr lvl="0"/>
            <a:r>
              <a:rPr lang="en-US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84013"/>
            <a:ext cx="21947188" cy="145093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err="1"/>
              <a:t>Subtitle</a:t>
            </a:r>
            <a:endParaRPr lang="en-US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Recurso 2@3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GIAGONALES BIEN-1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73212" y="5594987"/>
            <a:ext cx="33645632" cy="915123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558800" y="2054591"/>
            <a:ext cx="21945600" cy="1561368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0000"/>
              </a:lnSpc>
              <a:defRPr sz="1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r>
              <a:rPr lang="es-ES_tradnl"/>
              <a:t>01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60651" y="3937764"/>
            <a:ext cx="21945600" cy="463017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70000"/>
              </a:lnSpc>
              <a:buNone/>
              <a:defRPr sz="20000">
                <a:solidFill>
                  <a:srgbClr val="000B32"/>
                </a:solidFill>
                <a:latin typeface="Esade Regular"/>
                <a:cs typeface="Esade Regular"/>
              </a:defRPr>
            </a:lvl1pPr>
          </a:lstStyle>
          <a:p>
            <a:pPr lvl="0"/>
            <a:r>
              <a:rPr lang="en-US"/>
              <a:t>Title of the</a:t>
            </a:r>
          </a:p>
          <a:p>
            <a:pPr lvl="0"/>
            <a:r>
              <a:rPr lang="en-US"/>
              <a:t>section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58800" y="8984013"/>
            <a:ext cx="21947188" cy="145093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s-ES_tradnl" err="1"/>
              <a:t>Subtitle</a:t>
            </a:r>
            <a:endParaRPr lang="en-US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9385" y="541596"/>
            <a:ext cx="5483225" cy="3603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>
                <a:solidFill>
                  <a:srgbClr val="000B32"/>
                </a:solidFill>
                <a:latin typeface="Arial Regular"/>
                <a:cs typeface="Arial Regular"/>
              </a:defRPr>
            </a:lvl1pPr>
          </a:lstStyle>
          <a:p>
            <a:pPr lvl="0"/>
            <a:r>
              <a:rPr lang="en-US"/>
              <a:t>Title / Subtitle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D4ADE198-B318-2A40-AAE2-C809744EDDB7}"/>
              </a:ext>
            </a:extLst>
          </p:cNvPr>
          <p:cNvSpPr txBox="1">
            <a:spLocks/>
          </p:cNvSpPr>
          <p:nvPr userDrawn="1"/>
        </p:nvSpPr>
        <p:spPr>
          <a:xfrm>
            <a:off x="23469392" y="519182"/>
            <a:ext cx="379364" cy="375100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A8D8F"/>
                </a:solidFill>
                <a:effectLst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s-ES" smtClean="0">
                <a:solidFill>
                  <a:srgbClr val="000B32"/>
                </a:solidFill>
                <a:latin typeface="Arial Regular"/>
                <a:ea typeface="Arial Regular"/>
                <a:cs typeface="Arial Regular"/>
              </a:rPr>
              <a:pPr/>
              <a:t>‹#›</a:t>
            </a:fld>
            <a:endParaRPr lang="es-ES">
              <a:solidFill>
                <a:srgbClr val="000B32"/>
              </a:solidFill>
              <a:latin typeface="Arial Regular"/>
              <a:ea typeface="Arial Regular"/>
              <a:cs typeface="Arial Regular"/>
            </a:endParaRPr>
          </a:p>
        </p:txBody>
      </p:sp>
      <p:pic>
        <p:nvPicPr>
          <p:cNvPr id="11" name="Picture 10" descr="Recurso 2@3x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044" y="352369"/>
            <a:ext cx="1817296" cy="55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2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89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6" r:id="rId2"/>
    <p:sldLayoutId id="2147483757" r:id="rId3"/>
    <p:sldLayoutId id="2147483764" r:id="rId4"/>
    <p:sldLayoutId id="2147483723" r:id="rId5"/>
    <p:sldLayoutId id="2147483759" r:id="rId6"/>
    <p:sldLayoutId id="2147483760" r:id="rId7"/>
    <p:sldLayoutId id="2147483761" r:id="rId8"/>
    <p:sldLayoutId id="2147483762" r:id="rId9"/>
    <p:sldLayoutId id="2147483724" r:id="rId10"/>
    <p:sldLayoutId id="2147483725" r:id="rId11"/>
    <p:sldLayoutId id="2147483726" r:id="rId12"/>
    <p:sldLayoutId id="2147483754" r:id="rId13"/>
    <p:sldLayoutId id="2147483765" r:id="rId14"/>
    <p:sldLayoutId id="2147483769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21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EDEDFB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EDEDF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EDEDFB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EDEDFB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EDEDFB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95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55" r:id="rId7"/>
    <p:sldLayoutId id="2147483766" r:id="rId8"/>
    <p:sldLayoutId id="2147483770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3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EDEDFB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EDEDF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EDEDFB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EDEDFB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EDEDFB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DED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51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53" r:id="rId7"/>
    <p:sldLayoutId id="2147483767" r:id="rId8"/>
    <p:sldLayoutId id="2147483771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0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EDEDFB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EDEDF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EDEDFB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EDEDFB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EDEDFB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156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94" r:id="rId2"/>
    <p:sldLayoutId id="2147483684" r:id="rId3"/>
    <p:sldLayoutId id="2147483672" r:id="rId4"/>
    <p:sldLayoutId id="2147483674" r:id="rId5"/>
    <p:sldLayoutId id="2147483696" r:id="rId6"/>
    <p:sldLayoutId id="2147483752" r:id="rId7"/>
    <p:sldLayoutId id="2147483768" r:id="rId8"/>
    <p:sldLayoutId id="2147483772" r:id="rId9"/>
    <p:sldLayoutId id="2147483690" r:id="rId10"/>
    <p:sldLayoutId id="2147483700" r:id="rId11"/>
    <p:sldLayoutId id="2147483701" r:id="rId12"/>
    <p:sldLayoutId id="2147483678" r:id="rId13"/>
    <p:sldLayoutId id="2147483697" r:id="rId14"/>
    <p:sldLayoutId id="2147483702" r:id="rId15"/>
    <p:sldLayoutId id="2147483675" r:id="rId16"/>
    <p:sldLayoutId id="2147483676" r:id="rId17"/>
    <p:sldLayoutId id="2147483751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9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EDEDFB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EDEDF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EDEDFB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EDEDFB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EDEDFB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18.203.94.4:8080/" TargetMode="Externa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35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5.png"/><Relationship Id="rId7" Type="http://schemas.openxmlformats.org/officeDocument/2006/relationships/image" Target="../media/image47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jpeg"/><Relationship Id="rId5" Type="http://schemas.openxmlformats.org/officeDocument/2006/relationships/image" Target="../media/image55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sz="20000" dirty="0"/>
              <a:t>Cloud Computing </a:t>
            </a:r>
          </a:p>
          <a:p>
            <a:pPr>
              <a:lnSpc>
                <a:spcPct val="60000"/>
              </a:lnSpc>
            </a:pPr>
            <a:r>
              <a:rPr lang="en-US" dirty="0"/>
              <a:t>AWS Project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3930506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0516D-2110-8522-478A-AA6A482C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4">
            <a:extLst>
              <a:ext uri="{FF2B5EF4-FFF2-40B4-BE49-F238E27FC236}">
                <a16:creationId xmlns:a16="http://schemas.microsoft.com/office/drawing/2014/main" id="{5D1F899D-B1BF-D76C-CB16-1DE3E63600D0}"/>
              </a:ext>
            </a:extLst>
          </p:cNvPr>
          <p:cNvSpPr/>
          <p:nvPr/>
        </p:nvSpPr>
        <p:spPr>
          <a:xfrm>
            <a:off x="8140180" y="2603787"/>
            <a:ext cx="14618220" cy="10150916"/>
          </a:xfrm>
          <a:prstGeom prst="roundRect">
            <a:avLst>
              <a:gd name="adj" fmla="val 7605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457200" hangingPunct="1"/>
            <a:endParaRPr lang="en-SG" sz="3600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B4E93-A409-2EDD-A5BA-825EB973281F}"/>
              </a:ext>
            </a:extLst>
          </p:cNvPr>
          <p:cNvSpPr txBox="1"/>
          <p:nvPr/>
        </p:nvSpPr>
        <p:spPr>
          <a:xfrm>
            <a:off x="15611891" y="-59123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F8384-E116-7A41-5281-C79DE0C041D0}"/>
              </a:ext>
            </a:extLst>
          </p:cNvPr>
          <p:cNvSpPr txBox="1"/>
          <p:nvPr/>
        </p:nvSpPr>
        <p:spPr>
          <a:xfrm>
            <a:off x="17232199" y="-963487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F694A-84D4-63D6-0164-70B5717FE024}"/>
              </a:ext>
            </a:extLst>
          </p:cNvPr>
          <p:cNvSpPr txBox="1"/>
          <p:nvPr/>
        </p:nvSpPr>
        <p:spPr>
          <a:xfrm>
            <a:off x="24754409" y="11208666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BArrowOption1_7">
            <a:extLst>
              <a:ext uri="{FF2B5EF4-FFF2-40B4-BE49-F238E27FC236}">
                <a16:creationId xmlns:a16="http://schemas.microsoft.com/office/drawing/2014/main" id="{6A518256-48DD-CC03-2F16-A4B78FC7197D}"/>
              </a:ext>
            </a:extLst>
          </p:cNvPr>
          <p:cNvSpPr/>
          <p:nvPr/>
        </p:nvSpPr>
        <p:spPr>
          <a:xfrm>
            <a:off x="762311" y="2603787"/>
            <a:ext cx="7162489" cy="10150921"/>
          </a:xfrm>
          <a:custGeom>
            <a:avLst/>
            <a:gdLst>
              <a:gd name="connsiteX0" fmla="*/ 0 w 635000"/>
              <a:gd name="connsiteY0" fmla="*/ 0 h 476250"/>
              <a:gd name="connsiteX1" fmla="*/ 431800 w 635000"/>
              <a:gd name="connsiteY1" fmla="*/ 0 h 476250"/>
              <a:gd name="connsiteX2" fmla="*/ 635000 w 635000"/>
              <a:gd name="connsiteY2" fmla="*/ 238125 h 476250"/>
              <a:gd name="connsiteX3" fmla="*/ 431800 w 635000"/>
              <a:gd name="connsiteY3" fmla="*/ 476250 h 476250"/>
              <a:gd name="connsiteX4" fmla="*/ 0 w 635000"/>
              <a:gd name="connsiteY4" fmla="*/ 476250 h 476250"/>
              <a:gd name="connsiteX0" fmla="*/ 0 w 630094"/>
              <a:gd name="connsiteY0" fmla="*/ 0 h 476250"/>
              <a:gd name="connsiteX1" fmla="*/ 431800 w 630094"/>
              <a:gd name="connsiteY1" fmla="*/ 0 h 476250"/>
              <a:gd name="connsiteX2" fmla="*/ 630094 w 630094"/>
              <a:gd name="connsiteY2" fmla="*/ 238125 h 476250"/>
              <a:gd name="connsiteX3" fmla="*/ 431800 w 630094"/>
              <a:gd name="connsiteY3" fmla="*/ 476250 h 476250"/>
              <a:gd name="connsiteX4" fmla="*/ 0 w 630094"/>
              <a:gd name="connsiteY4" fmla="*/ 476250 h 476250"/>
              <a:gd name="connsiteX0" fmla="*/ 0 w 625226"/>
              <a:gd name="connsiteY0" fmla="*/ 0 h 476250"/>
              <a:gd name="connsiteX1" fmla="*/ 431800 w 625226"/>
              <a:gd name="connsiteY1" fmla="*/ 0 h 476250"/>
              <a:gd name="connsiteX2" fmla="*/ 625226 w 625226"/>
              <a:gd name="connsiteY2" fmla="*/ 238125 h 476250"/>
              <a:gd name="connsiteX3" fmla="*/ 431800 w 625226"/>
              <a:gd name="connsiteY3" fmla="*/ 476250 h 476250"/>
              <a:gd name="connsiteX4" fmla="*/ 0 w 625226"/>
              <a:gd name="connsiteY4" fmla="*/ 476250 h 476250"/>
              <a:gd name="connsiteX0" fmla="*/ 0 w 620395"/>
              <a:gd name="connsiteY0" fmla="*/ 0 h 476250"/>
              <a:gd name="connsiteX1" fmla="*/ 431800 w 620395"/>
              <a:gd name="connsiteY1" fmla="*/ 0 h 476250"/>
              <a:gd name="connsiteX2" fmla="*/ 620395 w 620395"/>
              <a:gd name="connsiteY2" fmla="*/ 238125 h 476250"/>
              <a:gd name="connsiteX3" fmla="*/ 431800 w 620395"/>
              <a:gd name="connsiteY3" fmla="*/ 476250 h 476250"/>
              <a:gd name="connsiteX4" fmla="*/ 0 w 620395"/>
              <a:gd name="connsiteY4" fmla="*/ 476250 h 476250"/>
              <a:gd name="connsiteX0" fmla="*/ 0 w 615601"/>
              <a:gd name="connsiteY0" fmla="*/ 0 h 476250"/>
              <a:gd name="connsiteX1" fmla="*/ 431800 w 615601"/>
              <a:gd name="connsiteY1" fmla="*/ 0 h 476250"/>
              <a:gd name="connsiteX2" fmla="*/ 615601 w 615601"/>
              <a:gd name="connsiteY2" fmla="*/ 238125 h 476250"/>
              <a:gd name="connsiteX3" fmla="*/ 431800 w 615601"/>
              <a:gd name="connsiteY3" fmla="*/ 476250 h 476250"/>
              <a:gd name="connsiteX4" fmla="*/ 0 w 615601"/>
              <a:gd name="connsiteY4" fmla="*/ 476250 h 476250"/>
              <a:gd name="connsiteX0" fmla="*/ 0 w 610844"/>
              <a:gd name="connsiteY0" fmla="*/ 0 h 476250"/>
              <a:gd name="connsiteX1" fmla="*/ 431800 w 610844"/>
              <a:gd name="connsiteY1" fmla="*/ 0 h 476250"/>
              <a:gd name="connsiteX2" fmla="*/ 610844 w 610844"/>
              <a:gd name="connsiteY2" fmla="*/ 238125 h 476250"/>
              <a:gd name="connsiteX3" fmla="*/ 431800 w 610844"/>
              <a:gd name="connsiteY3" fmla="*/ 476250 h 476250"/>
              <a:gd name="connsiteX4" fmla="*/ 0 w 610844"/>
              <a:gd name="connsiteY4" fmla="*/ 476250 h 476250"/>
              <a:gd name="connsiteX0" fmla="*/ 0 w 606124"/>
              <a:gd name="connsiteY0" fmla="*/ 0 h 476250"/>
              <a:gd name="connsiteX1" fmla="*/ 431800 w 606124"/>
              <a:gd name="connsiteY1" fmla="*/ 0 h 476250"/>
              <a:gd name="connsiteX2" fmla="*/ 606124 w 606124"/>
              <a:gd name="connsiteY2" fmla="*/ 238125 h 476250"/>
              <a:gd name="connsiteX3" fmla="*/ 431800 w 606124"/>
              <a:gd name="connsiteY3" fmla="*/ 476250 h 476250"/>
              <a:gd name="connsiteX4" fmla="*/ 0 w 606124"/>
              <a:gd name="connsiteY4" fmla="*/ 476250 h 476250"/>
              <a:gd name="connsiteX0" fmla="*/ 0 w 601441"/>
              <a:gd name="connsiteY0" fmla="*/ 0 h 476250"/>
              <a:gd name="connsiteX1" fmla="*/ 431800 w 601441"/>
              <a:gd name="connsiteY1" fmla="*/ 0 h 476250"/>
              <a:gd name="connsiteX2" fmla="*/ 601441 w 601441"/>
              <a:gd name="connsiteY2" fmla="*/ 238125 h 476250"/>
              <a:gd name="connsiteX3" fmla="*/ 431800 w 601441"/>
              <a:gd name="connsiteY3" fmla="*/ 476250 h 476250"/>
              <a:gd name="connsiteX4" fmla="*/ 0 w 601441"/>
              <a:gd name="connsiteY4" fmla="*/ 476250 h 476250"/>
              <a:gd name="connsiteX0" fmla="*/ 0 w 596794"/>
              <a:gd name="connsiteY0" fmla="*/ 0 h 476250"/>
              <a:gd name="connsiteX1" fmla="*/ 431800 w 596794"/>
              <a:gd name="connsiteY1" fmla="*/ 0 h 476250"/>
              <a:gd name="connsiteX2" fmla="*/ 596794 w 596794"/>
              <a:gd name="connsiteY2" fmla="*/ 238125 h 476250"/>
              <a:gd name="connsiteX3" fmla="*/ 431800 w 596794"/>
              <a:gd name="connsiteY3" fmla="*/ 476250 h 476250"/>
              <a:gd name="connsiteX4" fmla="*/ 0 w 596794"/>
              <a:gd name="connsiteY4" fmla="*/ 476250 h 476250"/>
              <a:gd name="connsiteX0" fmla="*/ 0 w 592183"/>
              <a:gd name="connsiteY0" fmla="*/ 0 h 476250"/>
              <a:gd name="connsiteX1" fmla="*/ 431800 w 592183"/>
              <a:gd name="connsiteY1" fmla="*/ 0 h 476250"/>
              <a:gd name="connsiteX2" fmla="*/ 592183 w 592183"/>
              <a:gd name="connsiteY2" fmla="*/ 238125 h 476250"/>
              <a:gd name="connsiteX3" fmla="*/ 431800 w 592183"/>
              <a:gd name="connsiteY3" fmla="*/ 476250 h 476250"/>
              <a:gd name="connsiteX4" fmla="*/ 0 w 592183"/>
              <a:gd name="connsiteY4" fmla="*/ 476250 h 476250"/>
              <a:gd name="connsiteX0" fmla="*/ 0 w 587607"/>
              <a:gd name="connsiteY0" fmla="*/ 0 h 476250"/>
              <a:gd name="connsiteX1" fmla="*/ 431800 w 587607"/>
              <a:gd name="connsiteY1" fmla="*/ 0 h 476250"/>
              <a:gd name="connsiteX2" fmla="*/ 587607 w 587607"/>
              <a:gd name="connsiteY2" fmla="*/ 238125 h 476250"/>
              <a:gd name="connsiteX3" fmla="*/ 431800 w 587607"/>
              <a:gd name="connsiteY3" fmla="*/ 476250 h 476250"/>
              <a:gd name="connsiteX4" fmla="*/ 0 w 587607"/>
              <a:gd name="connsiteY4" fmla="*/ 476250 h 476250"/>
              <a:gd name="connsiteX0" fmla="*/ 0 w 583067"/>
              <a:gd name="connsiteY0" fmla="*/ 0 h 476250"/>
              <a:gd name="connsiteX1" fmla="*/ 431800 w 583067"/>
              <a:gd name="connsiteY1" fmla="*/ 0 h 476250"/>
              <a:gd name="connsiteX2" fmla="*/ 583067 w 583067"/>
              <a:gd name="connsiteY2" fmla="*/ 238125 h 476250"/>
              <a:gd name="connsiteX3" fmla="*/ 431800 w 583067"/>
              <a:gd name="connsiteY3" fmla="*/ 476250 h 476250"/>
              <a:gd name="connsiteX4" fmla="*/ 0 w 583067"/>
              <a:gd name="connsiteY4" fmla="*/ 476250 h 476250"/>
              <a:gd name="connsiteX0" fmla="*/ 0 w 578562"/>
              <a:gd name="connsiteY0" fmla="*/ 0 h 476250"/>
              <a:gd name="connsiteX1" fmla="*/ 431800 w 578562"/>
              <a:gd name="connsiteY1" fmla="*/ 0 h 476250"/>
              <a:gd name="connsiteX2" fmla="*/ 578562 w 578562"/>
              <a:gd name="connsiteY2" fmla="*/ 238125 h 476250"/>
              <a:gd name="connsiteX3" fmla="*/ 431800 w 578562"/>
              <a:gd name="connsiteY3" fmla="*/ 476250 h 476250"/>
              <a:gd name="connsiteX4" fmla="*/ 0 w 578562"/>
              <a:gd name="connsiteY4" fmla="*/ 476250 h 476250"/>
              <a:gd name="connsiteX0" fmla="*/ 0 w 574092"/>
              <a:gd name="connsiteY0" fmla="*/ 0 h 476250"/>
              <a:gd name="connsiteX1" fmla="*/ 431800 w 574092"/>
              <a:gd name="connsiteY1" fmla="*/ 0 h 476250"/>
              <a:gd name="connsiteX2" fmla="*/ 574092 w 574092"/>
              <a:gd name="connsiteY2" fmla="*/ 238125 h 476250"/>
              <a:gd name="connsiteX3" fmla="*/ 431800 w 574092"/>
              <a:gd name="connsiteY3" fmla="*/ 476250 h 476250"/>
              <a:gd name="connsiteX4" fmla="*/ 0 w 574092"/>
              <a:gd name="connsiteY4" fmla="*/ 476250 h 476250"/>
              <a:gd name="connsiteX0" fmla="*/ 0 w 569656"/>
              <a:gd name="connsiteY0" fmla="*/ 0 h 476250"/>
              <a:gd name="connsiteX1" fmla="*/ 431800 w 569656"/>
              <a:gd name="connsiteY1" fmla="*/ 0 h 476250"/>
              <a:gd name="connsiteX2" fmla="*/ 569656 w 569656"/>
              <a:gd name="connsiteY2" fmla="*/ 238125 h 476250"/>
              <a:gd name="connsiteX3" fmla="*/ 431800 w 569656"/>
              <a:gd name="connsiteY3" fmla="*/ 476250 h 476250"/>
              <a:gd name="connsiteX4" fmla="*/ 0 w 569656"/>
              <a:gd name="connsiteY4" fmla="*/ 476250 h 476250"/>
              <a:gd name="connsiteX0" fmla="*/ 0 w 565254"/>
              <a:gd name="connsiteY0" fmla="*/ 0 h 476250"/>
              <a:gd name="connsiteX1" fmla="*/ 431800 w 565254"/>
              <a:gd name="connsiteY1" fmla="*/ 0 h 476250"/>
              <a:gd name="connsiteX2" fmla="*/ 565254 w 565254"/>
              <a:gd name="connsiteY2" fmla="*/ 238125 h 476250"/>
              <a:gd name="connsiteX3" fmla="*/ 431800 w 565254"/>
              <a:gd name="connsiteY3" fmla="*/ 476250 h 476250"/>
              <a:gd name="connsiteX4" fmla="*/ 0 w 565254"/>
              <a:gd name="connsiteY4" fmla="*/ 476250 h 476250"/>
              <a:gd name="connsiteX0" fmla="*/ 0 w 560886"/>
              <a:gd name="connsiteY0" fmla="*/ 0 h 476250"/>
              <a:gd name="connsiteX1" fmla="*/ 431800 w 560886"/>
              <a:gd name="connsiteY1" fmla="*/ 0 h 476250"/>
              <a:gd name="connsiteX2" fmla="*/ 560886 w 560886"/>
              <a:gd name="connsiteY2" fmla="*/ 238125 h 476250"/>
              <a:gd name="connsiteX3" fmla="*/ 431800 w 560886"/>
              <a:gd name="connsiteY3" fmla="*/ 476250 h 476250"/>
              <a:gd name="connsiteX4" fmla="*/ 0 w 560886"/>
              <a:gd name="connsiteY4" fmla="*/ 476250 h 476250"/>
              <a:gd name="connsiteX0" fmla="*/ 0 w 556552"/>
              <a:gd name="connsiteY0" fmla="*/ 0 h 476250"/>
              <a:gd name="connsiteX1" fmla="*/ 431800 w 556552"/>
              <a:gd name="connsiteY1" fmla="*/ 0 h 476250"/>
              <a:gd name="connsiteX2" fmla="*/ 556552 w 556552"/>
              <a:gd name="connsiteY2" fmla="*/ 238125 h 476250"/>
              <a:gd name="connsiteX3" fmla="*/ 431800 w 556552"/>
              <a:gd name="connsiteY3" fmla="*/ 476250 h 476250"/>
              <a:gd name="connsiteX4" fmla="*/ 0 w 556552"/>
              <a:gd name="connsiteY4" fmla="*/ 476250 h 476250"/>
              <a:gd name="connsiteX0" fmla="*/ 0 w 552252"/>
              <a:gd name="connsiteY0" fmla="*/ 0 h 476250"/>
              <a:gd name="connsiteX1" fmla="*/ 431800 w 552252"/>
              <a:gd name="connsiteY1" fmla="*/ 0 h 476250"/>
              <a:gd name="connsiteX2" fmla="*/ 552252 w 552252"/>
              <a:gd name="connsiteY2" fmla="*/ 238125 h 476250"/>
              <a:gd name="connsiteX3" fmla="*/ 431800 w 552252"/>
              <a:gd name="connsiteY3" fmla="*/ 476250 h 476250"/>
              <a:gd name="connsiteX4" fmla="*/ 0 w 552252"/>
              <a:gd name="connsiteY4" fmla="*/ 476250 h 476250"/>
              <a:gd name="connsiteX0" fmla="*/ 0 w 547985"/>
              <a:gd name="connsiteY0" fmla="*/ 0 h 476250"/>
              <a:gd name="connsiteX1" fmla="*/ 431800 w 547985"/>
              <a:gd name="connsiteY1" fmla="*/ 0 h 476250"/>
              <a:gd name="connsiteX2" fmla="*/ 547985 w 547985"/>
              <a:gd name="connsiteY2" fmla="*/ 238125 h 476250"/>
              <a:gd name="connsiteX3" fmla="*/ 431800 w 547985"/>
              <a:gd name="connsiteY3" fmla="*/ 476250 h 476250"/>
              <a:gd name="connsiteX4" fmla="*/ 0 w 547985"/>
              <a:gd name="connsiteY4" fmla="*/ 476250 h 476250"/>
              <a:gd name="connsiteX0" fmla="*/ 0 w 543751"/>
              <a:gd name="connsiteY0" fmla="*/ 0 h 476250"/>
              <a:gd name="connsiteX1" fmla="*/ 431800 w 543751"/>
              <a:gd name="connsiteY1" fmla="*/ 0 h 476250"/>
              <a:gd name="connsiteX2" fmla="*/ 543751 w 543751"/>
              <a:gd name="connsiteY2" fmla="*/ 238125 h 476250"/>
              <a:gd name="connsiteX3" fmla="*/ 431800 w 543751"/>
              <a:gd name="connsiteY3" fmla="*/ 476250 h 476250"/>
              <a:gd name="connsiteX4" fmla="*/ 0 w 543751"/>
              <a:gd name="connsiteY4" fmla="*/ 476250 h 476250"/>
              <a:gd name="connsiteX0" fmla="*/ 0 w 539550"/>
              <a:gd name="connsiteY0" fmla="*/ 0 h 476250"/>
              <a:gd name="connsiteX1" fmla="*/ 431800 w 539550"/>
              <a:gd name="connsiteY1" fmla="*/ 0 h 476250"/>
              <a:gd name="connsiteX2" fmla="*/ 539550 w 539550"/>
              <a:gd name="connsiteY2" fmla="*/ 238125 h 476250"/>
              <a:gd name="connsiteX3" fmla="*/ 431800 w 539550"/>
              <a:gd name="connsiteY3" fmla="*/ 476250 h 476250"/>
              <a:gd name="connsiteX4" fmla="*/ 0 w 539550"/>
              <a:gd name="connsiteY4" fmla="*/ 476250 h 476250"/>
              <a:gd name="connsiteX0" fmla="*/ 0 w 535381"/>
              <a:gd name="connsiteY0" fmla="*/ 0 h 476250"/>
              <a:gd name="connsiteX1" fmla="*/ 431800 w 535381"/>
              <a:gd name="connsiteY1" fmla="*/ 0 h 476250"/>
              <a:gd name="connsiteX2" fmla="*/ 535381 w 535381"/>
              <a:gd name="connsiteY2" fmla="*/ 238125 h 476250"/>
              <a:gd name="connsiteX3" fmla="*/ 431800 w 535381"/>
              <a:gd name="connsiteY3" fmla="*/ 476250 h 476250"/>
              <a:gd name="connsiteX4" fmla="*/ 0 w 535381"/>
              <a:gd name="connsiteY4" fmla="*/ 476250 h 476250"/>
              <a:gd name="connsiteX0" fmla="*/ 0 w 531244"/>
              <a:gd name="connsiteY0" fmla="*/ 0 h 476250"/>
              <a:gd name="connsiteX1" fmla="*/ 431800 w 531244"/>
              <a:gd name="connsiteY1" fmla="*/ 0 h 476250"/>
              <a:gd name="connsiteX2" fmla="*/ 531244 w 531244"/>
              <a:gd name="connsiteY2" fmla="*/ 238125 h 476250"/>
              <a:gd name="connsiteX3" fmla="*/ 431800 w 531244"/>
              <a:gd name="connsiteY3" fmla="*/ 476250 h 476250"/>
              <a:gd name="connsiteX4" fmla="*/ 0 w 531244"/>
              <a:gd name="connsiteY4" fmla="*/ 476250 h 476250"/>
              <a:gd name="connsiteX0" fmla="*/ 0 w 527139"/>
              <a:gd name="connsiteY0" fmla="*/ 0 h 476250"/>
              <a:gd name="connsiteX1" fmla="*/ 431800 w 527139"/>
              <a:gd name="connsiteY1" fmla="*/ 0 h 476250"/>
              <a:gd name="connsiteX2" fmla="*/ 527139 w 527139"/>
              <a:gd name="connsiteY2" fmla="*/ 238125 h 476250"/>
              <a:gd name="connsiteX3" fmla="*/ 431800 w 527139"/>
              <a:gd name="connsiteY3" fmla="*/ 476250 h 476250"/>
              <a:gd name="connsiteX4" fmla="*/ 0 w 527139"/>
              <a:gd name="connsiteY4" fmla="*/ 476250 h 476250"/>
              <a:gd name="connsiteX0" fmla="*/ 0 w 523066"/>
              <a:gd name="connsiteY0" fmla="*/ 0 h 476250"/>
              <a:gd name="connsiteX1" fmla="*/ 431800 w 523066"/>
              <a:gd name="connsiteY1" fmla="*/ 0 h 476250"/>
              <a:gd name="connsiteX2" fmla="*/ 523066 w 523066"/>
              <a:gd name="connsiteY2" fmla="*/ 238125 h 476250"/>
              <a:gd name="connsiteX3" fmla="*/ 431800 w 523066"/>
              <a:gd name="connsiteY3" fmla="*/ 476250 h 476250"/>
              <a:gd name="connsiteX4" fmla="*/ 0 w 523066"/>
              <a:gd name="connsiteY4" fmla="*/ 476250 h 476250"/>
              <a:gd name="connsiteX0" fmla="*/ 0 w 519024"/>
              <a:gd name="connsiteY0" fmla="*/ 0 h 476250"/>
              <a:gd name="connsiteX1" fmla="*/ 431800 w 519024"/>
              <a:gd name="connsiteY1" fmla="*/ 0 h 476250"/>
              <a:gd name="connsiteX2" fmla="*/ 519024 w 519024"/>
              <a:gd name="connsiteY2" fmla="*/ 238125 h 476250"/>
              <a:gd name="connsiteX3" fmla="*/ 431800 w 519024"/>
              <a:gd name="connsiteY3" fmla="*/ 476250 h 476250"/>
              <a:gd name="connsiteX4" fmla="*/ 0 w 519024"/>
              <a:gd name="connsiteY4" fmla="*/ 476250 h 476250"/>
              <a:gd name="connsiteX0" fmla="*/ 0 w 515014"/>
              <a:gd name="connsiteY0" fmla="*/ 0 h 476250"/>
              <a:gd name="connsiteX1" fmla="*/ 431800 w 515014"/>
              <a:gd name="connsiteY1" fmla="*/ 0 h 476250"/>
              <a:gd name="connsiteX2" fmla="*/ 515014 w 515014"/>
              <a:gd name="connsiteY2" fmla="*/ 238125 h 476250"/>
              <a:gd name="connsiteX3" fmla="*/ 431800 w 515014"/>
              <a:gd name="connsiteY3" fmla="*/ 476250 h 476250"/>
              <a:gd name="connsiteX4" fmla="*/ 0 w 515014"/>
              <a:gd name="connsiteY4" fmla="*/ 476250 h 476250"/>
              <a:gd name="connsiteX0" fmla="*/ 0 w 511035"/>
              <a:gd name="connsiteY0" fmla="*/ 0 h 476250"/>
              <a:gd name="connsiteX1" fmla="*/ 431800 w 511035"/>
              <a:gd name="connsiteY1" fmla="*/ 0 h 476250"/>
              <a:gd name="connsiteX2" fmla="*/ 511035 w 511035"/>
              <a:gd name="connsiteY2" fmla="*/ 238125 h 476250"/>
              <a:gd name="connsiteX3" fmla="*/ 431800 w 511035"/>
              <a:gd name="connsiteY3" fmla="*/ 476250 h 476250"/>
              <a:gd name="connsiteX4" fmla="*/ 0 w 511035"/>
              <a:gd name="connsiteY4" fmla="*/ 476250 h 476250"/>
              <a:gd name="connsiteX0" fmla="*/ 0 w 507086"/>
              <a:gd name="connsiteY0" fmla="*/ 0 h 476250"/>
              <a:gd name="connsiteX1" fmla="*/ 431800 w 507086"/>
              <a:gd name="connsiteY1" fmla="*/ 0 h 476250"/>
              <a:gd name="connsiteX2" fmla="*/ 507086 w 507086"/>
              <a:gd name="connsiteY2" fmla="*/ 238125 h 476250"/>
              <a:gd name="connsiteX3" fmla="*/ 431800 w 507086"/>
              <a:gd name="connsiteY3" fmla="*/ 476250 h 476250"/>
              <a:gd name="connsiteX4" fmla="*/ 0 w 507086"/>
              <a:gd name="connsiteY4" fmla="*/ 476250 h 476250"/>
              <a:gd name="connsiteX0" fmla="*/ 0 w 503168"/>
              <a:gd name="connsiteY0" fmla="*/ 0 h 476250"/>
              <a:gd name="connsiteX1" fmla="*/ 431800 w 503168"/>
              <a:gd name="connsiteY1" fmla="*/ 0 h 476250"/>
              <a:gd name="connsiteX2" fmla="*/ 503168 w 503168"/>
              <a:gd name="connsiteY2" fmla="*/ 238125 h 476250"/>
              <a:gd name="connsiteX3" fmla="*/ 431800 w 503168"/>
              <a:gd name="connsiteY3" fmla="*/ 476250 h 476250"/>
              <a:gd name="connsiteX4" fmla="*/ 0 w 503168"/>
              <a:gd name="connsiteY4" fmla="*/ 476250 h 476250"/>
              <a:gd name="connsiteX0" fmla="*/ 0 w 499280"/>
              <a:gd name="connsiteY0" fmla="*/ 0 h 476250"/>
              <a:gd name="connsiteX1" fmla="*/ 431800 w 499280"/>
              <a:gd name="connsiteY1" fmla="*/ 0 h 476250"/>
              <a:gd name="connsiteX2" fmla="*/ 499280 w 499280"/>
              <a:gd name="connsiteY2" fmla="*/ 238125 h 476250"/>
              <a:gd name="connsiteX3" fmla="*/ 431800 w 499280"/>
              <a:gd name="connsiteY3" fmla="*/ 476250 h 476250"/>
              <a:gd name="connsiteX4" fmla="*/ 0 w 499280"/>
              <a:gd name="connsiteY4" fmla="*/ 476250 h 476250"/>
              <a:gd name="connsiteX0" fmla="*/ 0 w 495422"/>
              <a:gd name="connsiteY0" fmla="*/ 0 h 476250"/>
              <a:gd name="connsiteX1" fmla="*/ 431800 w 495422"/>
              <a:gd name="connsiteY1" fmla="*/ 0 h 476250"/>
              <a:gd name="connsiteX2" fmla="*/ 495422 w 495422"/>
              <a:gd name="connsiteY2" fmla="*/ 238125 h 476250"/>
              <a:gd name="connsiteX3" fmla="*/ 431800 w 495422"/>
              <a:gd name="connsiteY3" fmla="*/ 476250 h 476250"/>
              <a:gd name="connsiteX4" fmla="*/ 0 w 495422"/>
              <a:gd name="connsiteY4" fmla="*/ 476250 h 476250"/>
              <a:gd name="connsiteX0" fmla="*/ 0 w 491594"/>
              <a:gd name="connsiteY0" fmla="*/ 0 h 476250"/>
              <a:gd name="connsiteX1" fmla="*/ 431800 w 491594"/>
              <a:gd name="connsiteY1" fmla="*/ 0 h 476250"/>
              <a:gd name="connsiteX2" fmla="*/ 491594 w 491594"/>
              <a:gd name="connsiteY2" fmla="*/ 238125 h 476250"/>
              <a:gd name="connsiteX3" fmla="*/ 431800 w 491594"/>
              <a:gd name="connsiteY3" fmla="*/ 476250 h 476250"/>
              <a:gd name="connsiteX4" fmla="*/ 0 w 491594"/>
              <a:gd name="connsiteY4" fmla="*/ 476250 h 476250"/>
              <a:gd name="connsiteX0" fmla="*/ 0 w 487796"/>
              <a:gd name="connsiteY0" fmla="*/ 0 h 476250"/>
              <a:gd name="connsiteX1" fmla="*/ 431800 w 487796"/>
              <a:gd name="connsiteY1" fmla="*/ 0 h 476250"/>
              <a:gd name="connsiteX2" fmla="*/ 487796 w 487796"/>
              <a:gd name="connsiteY2" fmla="*/ 238125 h 476250"/>
              <a:gd name="connsiteX3" fmla="*/ 431800 w 487796"/>
              <a:gd name="connsiteY3" fmla="*/ 476250 h 476250"/>
              <a:gd name="connsiteX4" fmla="*/ 0 w 487796"/>
              <a:gd name="connsiteY4" fmla="*/ 476250 h 476250"/>
              <a:gd name="connsiteX0" fmla="*/ 0 w 484027"/>
              <a:gd name="connsiteY0" fmla="*/ 0 h 476250"/>
              <a:gd name="connsiteX1" fmla="*/ 431800 w 484027"/>
              <a:gd name="connsiteY1" fmla="*/ 0 h 476250"/>
              <a:gd name="connsiteX2" fmla="*/ 484027 w 484027"/>
              <a:gd name="connsiteY2" fmla="*/ 238125 h 476250"/>
              <a:gd name="connsiteX3" fmla="*/ 431800 w 484027"/>
              <a:gd name="connsiteY3" fmla="*/ 476250 h 476250"/>
              <a:gd name="connsiteX4" fmla="*/ 0 w 484027"/>
              <a:gd name="connsiteY4" fmla="*/ 476250 h 476250"/>
              <a:gd name="connsiteX0" fmla="*/ 0 w 480287"/>
              <a:gd name="connsiteY0" fmla="*/ 0 h 476250"/>
              <a:gd name="connsiteX1" fmla="*/ 431800 w 480287"/>
              <a:gd name="connsiteY1" fmla="*/ 0 h 476250"/>
              <a:gd name="connsiteX2" fmla="*/ 480287 w 480287"/>
              <a:gd name="connsiteY2" fmla="*/ 238125 h 476250"/>
              <a:gd name="connsiteX3" fmla="*/ 431800 w 480287"/>
              <a:gd name="connsiteY3" fmla="*/ 476250 h 476250"/>
              <a:gd name="connsiteX4" fmla="*/ 0 w 480287"/>
              <a:gd name="connsiteY4" fmla="*/ 476250 h 476250"/>
              <a:gd name="connsiteX0" fmla="*/ 0 w 476576"/>
              <a:gd name="connsiteY0" fmla="*/ 0 h 476250"/>
              <a:gd name="connsiteX1" fmla="*/ 431800 w 476576"/>
              <a:gd name="connsiteY1" fmla="*/ 0 h 476250"/>
              <a:gd name="connsiteX2" fmla="*/ 476576 w 476576"/>
              <a:gd name="connsiteY2" fmla="*/ 238125 h 476250"/>
              <a:gd name="connsiteX3" fmla="*/ 431800 w 476576"/>
              <a:gd name="connsiteY3" fmla="*/ 476250 h 476250"/>
              <a:gd name="connsiteX4" fmla="*/ 0 w 476576"/>
              <a:gd name="connsiteY4" fmla="*/ 476250 h 476250"/>
              <a:gd name="connsiteX0" fmla="*/ 0 w 472894"/>
              <a:gd name="connsiteY0" fmla="*/ 0 h 476250"/>
              <a:gd name="connsiteX1" fmla="*/ 431800 w 472894"/>
              <a:gd name="connsiteY1" fmla="*/ 0 h 476250"/>
              <a:gd name="connsiteX2" fmla="*/ 472894 w 472894"/>
              <a:gd name="connsiteY2" fmla="*/ 238125 h 476250"/>
              <a:gd name="connsiteX3" fmla="*/ 431800 w 472894"/>
              <a:gd name="connsiteY3" fmla="*/ 476250 h 476250"/>
              <a:gd name="connsiteX4" fmla="*/ 0 w 472894"/>
              <a:gd name="connsiteY4" fmla="*/ 476250 h 476250"/>
              <a:gd name="connsiteX0" fmla="*/ 0 w 469240"/>
              <a:gd name="connsiteY0" fmla="*/ 0 h 476250"/>
              <a:gd name="connsiteX1" fmla="*/ 431800 w 469240"/>
              <a:gd name="connsiteY1" fmla="*/ 0 h 476250"/>
              <a:gd name="connsiteX2" fmla="*/ 469240 w 469240"/>
              <a:gd name="connsiteY2" fmla="*/ 238125 h 476250"/>
              <a:gd name="connsiteX3" fmla="*/ 431800 w 469240"/>
              <a:gd name="connsiteY3" fmla="*/ 476250 h 476250"/>
              <a:gd name="connsiteX4" fmla="*/ 0 w 469240"/>
              <a:gd name="connsiteY4" fmla="*/ 476250 h 476250"/>
              <a:gd name="connsiteX0" fmla="*/ 0 w 465614"/>
              <a:gd name="connsiteY0" fmla="*/ 0 h 476250"/>
              <a:gd name="connsiteX1" fmla="*/ 431800 w 465614"/>
              <a:gd name="connsiteY1" fmla="*/ 0 h 476250"/>
              <a:gd name="connsiteX2" fmla="*/ 465614 w 465614"/>
              <a:gd name="connsiteY2" fmla="*/ 238125 h 476250"/>
              <a:gd name="connsiteX3" fmla="*/ 431800 w 465614"/>
              <a:gd name="connsiteY3" fmla="*/ 476250 h 476250"/>
              <a:gd name="connsiteX4" fmla="*/ 0 w 465614"/>
              <a:gd name="connsiteY4" fmla="*/ 476250 h 476250"/>
              <a:gd name="connsiteX0" fmla="*/ 0 w 462016"/>
              <a:gd name="connsiteY0" fmla="*/ 0 h 476250"/>
              <a:gd name="connsiteX1" fmla="*/ 431800 w 462016"/>
              <a:gd name="connsiteY1" fmla="*/ 0 h 476250"/>
              <a:gd name="connsiteX2" fmla="*/ 462016 w 462016"/>
              <a:gd name="connsiteY2" fmla="*/ 238125 h 476250"/>
              <a:gd name="connsiteX3" fmla="*/ 431800 w 462016"/>
              <a:gd name="connsiteY3" fmla="*/ 476250 h 476250"/>
              <a:gd name="connsiteX4" fmla="*/ 0 w 462016"/>
              <a:gd name="connsiteY4" fmla="*/ 476250 h 476250"/>
              <a:gd name="connsiteX0" fmla="*/ 0 w 739098"/>
              <a:gd name="connsiteY0" fmla="*/ 0 h 476250"/>
              <a:gd name="connsiteX1" fmla="*/ 431800 w 739098"/>
              <a:gd name="connsiteY1" fmla="*/ 0 h 476250"/>
              <a:gd name="connsiteX2" fmla="*/ 739098 w 739098"/>
              <a:gd name="connsiteY2" fmla="*/ 238719 h 476250"/>
              <a:gd name="connsiteX3" fmla="*/ 431800 w 739098"/>
              <a:gd name="connsiteY3" fmla="*/ 476250 h 476250"/>
              <a:gd name="connsiteX4" fmla="*/ 0 w 739098"/>
              <a:gd name="connsiteY4" fmla="*/ 476250 h 476250"/>
              <a:gd name="connsiteX0" fmla="*/ 0 w 551575"/>
              <a:gd name="connsiteY0" fmla="*/ 0 h 476250"/>
              <a:gd name="connsiteX1" fmla="*/ 431800 w 551575"/>
              <a:gd name="connsiteY1" fmla="*/ 0 h 476250"/>
              <a:gd name="connsiteX2" fmla="*/ 551575 w 551575"/>
              <a:gd name="connsiteY2" fmla="*/ 235829 h 476250"/>
              <a:gd name="connsiteX3" fmla="*/ 431800 w 551575"/>
              <a:gd name="connsiteY3" fmla="*/ 476250 h 476250"/>
              <a:gd name="connsiteX4" fmla="*/ 0 w 551575"/>
              <a:gd name="connsiteY4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75" h="476250">
                <a:moveTo>
                  <a:pt x="0" y="0"/>
                </a:moveTo>
                <a:lnTo>
                  <a:pt x="431800" y="0"/>
                </a:lnTo>
                <a:lnTo>
                  <a:pt x="551575" y="235829"/>
                </a:lnTo>
                <a:lnTo>
                  <a:pt x="431800" y="476250"/>
                </a:lnTo>
                <a:lnTo>
                  <a:pt x="0" y="476250"/>
                </a:lnTo>
              </a:path>
            </a:pathLst>
          </a:cu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</a:pPr>
            <a:endParaRPr lang="en-US"/>
          </a:p>
        </p:txBody>
      </p:sp>
      <p:sp>
        <p:nvSpPr>
          <p:cNvPr id="6" name="Formatted_text">
            <a:extLst>
              <a:ext uri="{FF2B5EF4-FFF2-40B4-BE49-F238E27FC236}">
                <a16:creationId xmlns:a16="http://schemas.microsoft.com/office/drawing/2014/main" id="{BA9549D8-5B17-3457-9A52-E87BEBE149BD}"/>
              </a:ext>
            </a:extLst>
          </p:cNvPr>
          <p:cNvSpPr txBox="1">
            <a:spLocks/>
          </p:cNvSpPr>
          <p:nvPr/>
        </p:nvSpPr>
        <p:spPr>
          <a:xfrm>
            <a:off x="2310099" y="10386511"/>
            <a:ext cx="4090701" cy="30777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rt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100000"/>
            </a:pPr>
            <a:r>
              <a:rPr lang="en-US" sz="2000">
                <a:solidFill>
                  <a:schemeClr val="bg1"/>
                </a:solidFill>
                <a:sym typeface="+mn-lt"/>
              </a:rPr>
              <a:t>XXX</a:t>
            </a:r>
            <a:endParaRPr lang="en-US" sz="2000" b="0">
              <a:solidFill>
                <a:schemeClr val="bg1"/>
              </a:solidFill>
              <a:sym typeface="+mn-lt"/>
            </a:endParaRPr>
          </a:p>
        </p:txBody>
      </p:sp>
      <p:pic>
        <p:nvPicPr>
          <p:cNvPr id="13" name="Graphic 24">
            <a:extLst>
              <a:ext uri="{FF2B5EF4-FFF2-40B4-BE49-F238E27FC236}">
                <a16:creationId xmlns:a16="http://schemas.microsoft.com/office/drawing/2014/main" id="{CA1E7436-3F36-05EE-C17D-491B576D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11" y="3015504"/>
            <a:ext cx="2054301" cy="212008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105F531-C0A8-E812-655D-63CB5C6C86BB}"/>
              </a:ext>
            </a:extLst>
          </p:cNvPr>
          <p:cNvSpPr txBox="1"/>
          <p:nvPr/>
        </p:nvSpPr>
        <p:spPr>
          <a:xfrm>
            <a:off x="9070804" y="3548750"/>
            <a:ext cx="5886791" cy="7848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0">
                <a:solidFill>
                  <a:srgbClr val="000B32"/>
                </a:solidFill>
                <a:ea typeface="+mn-lt"/>
                <a:cs typeface="+mn-lt"/>
              </a:rPr>
              <a:t>Achieved consistent results with metrics ranging between 70% and 73% using </a:t>
            </a:r>
            <a:r>
              <a:rPr lang="en-US" sz="3600" err="1">
                <a:solidFill>
                  <a:srgbClr val="F1595C"/>
                </a:solidFill>
                <a:ea typeface="+mn-lt"/>
                <a:cs typeface="+mn-lt"/>
              </a:rPr>
              <a:t>LinearSVC</a:t>
            </a:r>
            <a:r>
              <a:rPr lang="en-US" sz="3600" b="0">
                <a:solidFill>
                  <a:srgbClr val="000B32"/>
                </a:solidFill>
                <a:ea typeface="+mn-lt"/>
                <a:cs typeface="+mn-lt"/>
              </a:rPr>
              <a:t>. </a:t>
            </a:r>
            <a:endParaRPr lang="es-ES">
              <a:cs typeface="Arial"/>
            </a:endParaRPr>
          </a:p>
          <a:p>
            <a:pPr algn="l"/>
            <a:endParaRPr lang="en-US" sz="3600" b="0">
              <a:solidFill>
                <a:srgbClr val="000B32"/>
              </a:solidFill>
              <a:ea typeface="+mn-lt"/>
              <a:cs typeface="+mn-lt"/>
            </a:endParaRPr>
          </a:p>
          <a:p>
            <a:pPr algn="l"/>
            <a:endParaRPr lang="en-US" sz="3600" b="0">
              <a:solidFill>
                <a:srgbClr val="000B32"/>
              </a:solidFill>
              <a:ea typeface="+mn-lt"/>
              <a:cs typeface="+mn-lt"/>
            </a:endParaRPr>
          </a:p>
          <a:p>
            <a:pPr algn="l"/>
            <a:endParaRPr lang="en-US" sz="3600" b="0">
              <a:solidFill>
                <a:srgbClr val="000B32"/>
              </a:solidFill>
              <a:ea typeface="+mn-lt"/>
              <a:cs typeface="+mn-lt"/>
            </a:endParaRPr>
          </a:p>
          <a:p>
            <a:pPr algn="l"/>
            <a:endParaRPr lang="en-US" sz="3600" b="0">
              <a:solidFill>
                <a:srgbClr val="000B32"/>
              </a:solidFill>
              <a:ea typeface="+mn-lt"/>
              <a:cs typeface="+mn-lt"/>
            </a:endParaRPr>
          </a:p>
          <a:p>
            <a:pPr algn="l"/>
            <a:r>
              <a:rPr lang="en-US" sz="3600" b="0">
                <a:solidFill>
                  <a:srgbClr val="000B32"/>
                </a:solidFill>
                <a:ea typeface="+mn-lt"/>
                <a:cs typeface="+mn-lt"/>
              </a:rPr>
              <a:t>This approach avoids complex deep learning techniques, offering a practical and effective solution for smaller publishers.</a:t>
            </a:r>
            <a:endParaRPr lang="en-US" sz="3600" b="0">
              <a:solidFill>
                <a:srgbClr val="000B32"/>
              </a:solidFill>
              <a:cs typeface="Arial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4286F6D8-4564-D9DB-1209-495520D2A7E9}"/>
              </a:ext>
            </a:extLst>
          </p:cNvPr>
          <p:cNvSpPr txBox="1"/>
          <p:nvPr/>
        </p:nvSpPr>
        <p:spPr>
          <a:xfrm>
            <a:off x="762311" y="5739186"/>
            <a:ext cx="5274960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1595C"/>
                </a:solidFill>
                <a:cs typeface="Arial"/>
              </a:rPr>
              <a:t>Metrics Used:</a:t>
            </a:r>
          </a:p>
          <a:p>
            <a:pPr algn="l"/>
            <a:endParaRPr lang="en-US" b="0">
              <a:solidFill>
                <a:srgbClr val="000B32"/>
              </a:solidFill>
              <a:cs typeface="Arial"/>
            </a:endParaRPr>
          </a:p>
          <a:p>
            <a:pPr marL="457200" indent="-457200" algn="l">
              <a:buFont typeface="Arial"/>
              <a:buChar char="•"/>
            </a:pPr>
            <a:r>
              <a:rPr lang="en-US">
                <a:solidFill>
                  <a:srgbClr val="000B32"/>
                </a:solidFill>
                <a:cs typeface="Arial"/>
              </a:rPr>
              <a:t>Accuracy</a:t>
            </a:r>
            <a:r>
              <a:rPr lang="en-US" b="0">
                <a:solidFill>
                  <a:srgbClr val="000B32"/>
                </a:solidFill>
                <a:cs typeface="Arial"/>
              </a:rPr>
              <a:t>: </a:t>
            </a:r>
            <a:r>
              <a:rPr lang="en-US" b="0">
                <a:solidFill>
                  <a:srgbClr val="000B32"/>
                </a:solidFill>
                <a:ea typeface="+mn-lt"/>
                <a:cs typeface="+mn-lt"/>
              </a:rPr>
              <a:t>~72%</a:t>
            </a:r>
          </a:p>
          <a:p>
            <a:pPr marL="457200" indent="-457200" algn="l">
              <a:buFont typeface="Arial"/>
              <a:buChar char="•"/>
            </a:pPr>
            <a:r>
              <a:rPr lang="en-US">
                <a:solidFill>
                  <a:srgbClr val="000B32"/>
                </a:solidFill>
                <a:cs typeface="Arial"/>
              </a:rPr>
              <a:t>Precision</a:t>
            </a:r>
            <a:r>
              <a:rPr lang="en-US" b="0">
                <a:solidFill>
                  <a:srgbClr val="000B32"/>
                </a:solidFill>
                <a:cs typeface="Arial"/>
              </a:rPr>
              <a:t>: </a:t>
            </a:r>
            <a:r>
              <a:rPr lang="en-US" b="0">
                <a:solidFill>
                  <a:srgbClr val="000B32"/>
                </a:solidFill>
                <a:ea typeface="+mn-lt"/>
                <a:cs typeface="+mn-lt"/>
              </a:rPr>
              <a:t>~73%</a:t>
            </a:r>
          </a:p>
          <a:p>
            <a:pPr marL="457200" indent="-457200" algn="l">
              <a:buFont typeface="Arial"/>
              <a:buChar char="•"/>
            </a:pPr>
            <a:r>
              <a:rPr lang="en-US">
                <a:solidFill>
                  <a:srgbClr val="000B32"/>
                </a:solidFill>
                <a:cs typeface="Arial"/>
              </a:rPr>
              <a:t>Recall</a:t>
            </a:r>
            <a:r>
              <a:rPr lang="en-US" b="0">
                <a:solidFill>
                  <a:srgbClr val="000B32"/>
                </a:solidFill>
                <a:cs typeface="Arial"/>
              </a:rPr>
              <a:t>: </a:t>
            </a:r>
            <a:r>
              <a:rPr lang="en-US" b="0">
                <a:solidFill>
                  <a:srgbClr val="000B32"/>
                </a:solidFill>
                <a:ea typeface="+mn-lt"/>
                <a:cs typeface="+mn-lt"/>
              </a:rPr>
              <a:t>~72%</a:t>
            </a:r>
          </a:p>
          <a:p>
            <a:pPr marL="457200" indent="-457200" algn="l">
              <a:buFont typeface="Arial"/>
              <a:buChar char="•"/>
            </a:pPr>
            <a:r>
              <a:rPr lang="en-US">
                <a:solidFill>
                  <a:srgbClr val="000B32"/>
                </a:solidFill>
                <a:cs typeface="Arial"/>
              </a:rPr>
              <a:t>F1-Score</a:t>
            </a:r>
            <a:r>
              <a:rPr lang="en-US" b="0">
                <a:solidFill>
                  <a:srgbClr val="000B32"/>
                </a:solidFill>
                <a:cs typeface="Arial"/>
              </a:rPr>
              <a:t>: </a:t>
            </a:r>
            <a:r>
              <a:rPr lang="en-US" b="0">
                <a:solidFill>
                  <a:srgbClr val="000B32"/>
                </a:solidFill>
                <a:ea typeface="+mn-lt"/>
                <a:cs typeface="+mn-lt"/>
              </a:rPr>
              <a:t>~72%</a:t>
            </a:r>
          </a:p>
          <a:p>
            <a:pPr marL="457200" indent="-457200" algn="l">
              <a:buFont typeface="Arial"/>
              <a:buChar char="•"/>
            </a:pPr>
            <a:r>
              <a:rPr lang="en-US">
                <a:solidFill>
                  <a:srgbClr val="000B32"/>
                </a:solidFill>
                <a:cs typeface="Arial"/>
              </a:rPr>
              <a:t>Confusion Matrix</a:t>
            </a:r>
            <a:r>
              <a:rPr lang="en-US" b="0">
                <a:solidFill>
                  <a:srgbClr val="000B32"/>
                </a:solidFill>
                <a:cs typeface="Arial"/>
              </a:rPr>
              <a:t>: </a:t>
            </a:r>
            <a:r>
              <a:rPr lang="en-US" b="0">
                <a:solidFill>
                  <a:srgbClr val="000B32"/>
                </a:solidFill>
                <a:ea typeface="+mn-lt"/>
                <a:cs typeface="+mn-lt"/>
              </a:rPr>
              <a:t>~73%</a:t>
            </a:r>
          </a:p>
          <a:p>
            <a:pPr algn="l"/>
            <a:endParaRPr lang="en-US" b="0">
              <a:solidFill>
                <a:srgbClr val="000B32"/>
              </a:solidFill>
              <a:cs typeface="Arial"/>
            </a:endParaRPr>
          </a:p>
        </p:txBody>
      </p:sp>
      <p:graphicFrame>
        <p:nvGraphicFramePr>
          <p:cNvPr id="49" name="Tabla 48">
            <a:extLst>
              <a:ext uri="{FF2B5EF4-FFF2-40B4-BE49-F238E27FC236}">
                <a16:creationId xmlns:a16="http://schemas.microsoft.com/office/drawing/2014/main" id="{5FE0BDF4-1D4A-0CDB-AC57-DE7CE4252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047093"/>
              </p:ext>
            </p:extLst>
          </p:nvPr>
        </p:nvGraphicFramePr>
        <p:xfrm>
          <a:off x="15434091" y="3267259"/>
          <a:ext cx="6382418" cy="902667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191209">
                  <a:extLst>
                    <a:ext uri="{9D8B030D-6E8A-4147-A177-3AD203B41FA5}">
                      <a16:colId xmlns:a16="http://schemas.microsoft.com/office/drawing/2014/main" val="2664052287"/>
                    </a:ext>
                  </a:extLst>
                </a:gridCol>
                <a:gridCol w="3191209">
                  <a:extLst>
                    <a:ext uri="{9D8B030D-6E8A-4147-A177-3AD203B41FA5}">
                      <a16:colId xmlns:a16="http://schemas.microsoft.com/office/drawing/2014/main" val="1703719757"/>
                    </a:ext>
                  </a:extLst>
                </a:gridCol>
              </a:tblGrid>
              <a:tr h="8206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200" b="1"/>
                        <a:t>Category</a:t>
                      </a:r>
                      <a:endParaRPr lang="es-ES" sz="2200" b="1" err="1"/>
                    </a:p>
                  </a:txBody>
                  <a:tcPr anchor="ctr">
                    <a:lnL w="12700">
                      <a:solidFill>
                        <a:srgbClr val="000B32"/>
                      </a:solidFill>
                    </a:lnL>
                    <a:lnR w="12700">
                      <a:solidFill>
                        <a:srgbClr val="000B32"/>
                      </a:solidFill>
                    </a:lnR>
                    <a:lnT w="12700">
                      <a:solidFill>
                        <a:srgbClr val="000B32"/>
                      </a:solidFill>
                    </a:lnT>
                    <a:lnB w="12700">
                      <a:solidFill>
                        <a:srgbClr val="000B3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b="1"/>
                        <a:t>Accuracy</a:t>
                      </a:r>
                      <a:endParaRPr lang="es-ES" sz="2200" b="1" err="1"/>
                    </a:p>
                  </a:txBody>
                  <a:tcPr anchor="ctr">
                    <a:lnL w="12700">
                      <a:solidFill>
                        <a:srgbClr val="000B32"/>
                      </a:solidFill>
                    </a:lnL>
                    <a:lnR w="12700">
                      <a:solidFill>
                        <a:srgbClr val="000B32"/>
                      </a:solidFill>
                    </a:lnR>
                    <a:lnT w="12700">
                      <a:solidFill>
                        <a:srgbClr val="000B32"/>
                      </a:solidFill>
                    </a:lnT>
                    <a:lnB w="12700">
                      <a:solidFill>
                        <a:srgbClr val="000B3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628578"/>
                  </a:ext>
                </a:extLst>
              </a:tr>
              <a:tr h="8206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200" u="none" strike="noStrike" noProof="0"/>
                        <a:t>Business</a:t>
                      </a:r>
                      <a:endParaRPr lang="es-ES" sz="2200"/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000B32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/>
                        <a:t>83%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000B32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87615"/>
                  </a:ext>
                </a:extLst>
              </a:tr>
              <a:tr h="8206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200"/>
                        <a:t>Entertainment</a:t>
                      </a:r>
                      <a:endParaRPr lang="es-ES" sz="2200" err="1"/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/>
                        <a:t>59%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488209"/>
                  </a:ext>
                </a:extLst>
              </a:tr>
              <a:tr h="82060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200"/>
                        <a:t>Food &amp; Drink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/>
                        <a:t>74%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774377"/>
                  </a:ext>
                </a:extLst>
              </a:tr>
              <a:tr h="820607">
                <a:tc>
                  <a:txBody>
                    <a:bodyPr/>
                    <a:lstStyle/>
                    <a:p>
                      <a:pPr algn="ctr"/>
                      <a:r>
                        <a:rPr lang="es-ES" sz="2200"/>
                        <a:t>Parenting</a:t>
                      </a:r>
                      <a:endParaRPr lang="es-ES" sz="2200" err="1"/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/>
                        <a:t>69%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0894"/>
                  </a:ext>
                </a:extLst>
              </a:tr>
              <a:tr h="820607">
                <a:tc>
                  <a:txBody>
                    <a:bodyPr/>
                    <a:lstStyle/>
                    <a:p>
                      <a:pPr algn="ctr"/>
                      <a:r>
                        <a:rPr lang="es-ES" sz="2200"/>
                        <a:t>Politics</a:t>
                      </a:r>
                      <a:endParaRPr lang="es-ES" sz="2200" err="1"/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/>
                        <a:t>62%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569732"/>
                  </a:ext>
                </a:extLst>
              </a:tr>
              <a:tr h="820607">
                <a:tc>
                  <a:txBody>
                    <a:bodyPr/>
                    <a:lstStyle/>
                    <a:p>
                      <a:pPr algn="ctr"/>
                      <a:r>
                        <a:rPr lang="es-ES" sz="2200"/>
                        <a:t>Sports</a:t>
                      </a:r>
                      <a:endParaRPr lang="es-ES" sz="2200" err="1"/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/>
                        <a:t>88%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005600"/>
                  </a:ext>
                </a:extLst>
              </a:tr>
              <a:tr h="8206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200"/>
                        <a:t>Style and Beauty</a:t>
                      </a:r>
                      <a:endParaRPr lang="es-ES" sz="2200" err="1"/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200"/>
                        <a:t>73%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013573"/>
                  </a:ext>
                </a:extLst>
              </a:tr>
              <a:tr h="8206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200"/>
                        <a:t>Travel</a:t>
                      </a:r>
                      <a:endParaRPr lang="es-ES" sz="2200" err="1"/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200"/>
                        <a:t>70%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359498"/>
                  </a:ext>
                </a:extLst>
              </a:tr>
              <a:tr h="8206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200"/>
                        <a:t>Wellness</a:t>
                      </a:r>
                      <a:endParaRPr lang="es-ES" sz="2200" err="1"/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200"/>
                        <a:t>74%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837860"/>
                  </a:ext>
                </a:extLst>
              </a:tr>
              <a:tr h="8206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200"/>
                        <a:t>World News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2200"/>
                        <a:t>71%</a:t>
                      </a:r>
                    </a:p>
                  </a:txBody>
                  <a:tcPr anchor="ctr">
                    <a:lnL w="12700">
                      <a:solidFill>
                        <a:srgbClr val="F1595C"/>
                      </a:solidFill>
                    </a:lnL>
                    <a:lnR w="12700">
                      <a:solidFill>
                        <a:srgbClr val="F1595C"/>
                      </a:solidFill>
                    </a:lnR>
                    <a:lnT w="12700">
                      <a:solidFill>
                        <a:srgbClr val="F1595C"/>
                      </a:solidFill>
                    </a:lnT>
                    <a:lnB w="12700">
                      <a:solidFill>
                        <a:srgbClr val="F1595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11603"/>
                  </a:ext>
                </a:extLst>
              </a:tr>
            </a:tbl>
          </a:graphicData>
        </a:graphic>
      </p:graphicFrame>
      <p:sp>
        <p:nvSpPr>
          <p:cNvPr id="50" name="TextBox 17">
            <a:extLst>
              <a:ext uri="{FF2B5EF4-FFF2-40B4-BE49-F238E27FC236}">
                <a16:creationId xmlns:a16="http://schemas.microsoft.com/office/drawing/2014/main" id="{D42AB7B5-018A-CA93-0B62-B16FAED19B97}"/>
              </a:ext>
            </a:extLst>
          </p:cNvPr>
          <p:cNvSpPr txBox="1"/>
          <p:nvPr/>
        </p:nvSpPr>
        <p:spPr>
          <a:xfrm>
            <a:off x="977691" y="10231832"/>
            <a:ext cx="527496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rgbClr val="000B32"/>
                </a:solidFill>
                <a:ea typeface="+mn-lt"/>
                <a:cs typeface="+mn-lt"/>
              </a:rPr>
              <a:t>Performed </a:t>
            </a:r>
            <a:r>
              <a:rPr lang="en-US">
                <a:solidFill>
                  <a:srgbClr val="000B32"/>
                </a:solidFill>
                <a:ea typeface="+mn-lt"/>
                <a:cs typeface="+mn-lt"/>
              </a:rPr>
              <a:t>cross-validation</a:t>
            </a:r>
            <a:r>
              <a:rPr lang="en-US" b="0">
                <a:solidFill>
                  <a:srgbClr val="000B32"/>
                </a:solidFill>
                <a:ea typeface="+mn-lt"/>
                <a:cs typeface="+mn-lt"/>
              </a:rPr>
              <a:t>, confirming the model's stable and consistent performance.</a:t>
            </a:r>
            <a:endParaRPr lang="es-ES" b="0">
              <a:solidFill>
                <a:srgbClr val="000B32"/>
              </a:solidFill>
              <a:cs typeface="Arial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B358698-15B4-892D-5219-CC6C5F95FF98}"/>
              </a:ext>
            </a:extLst>
          </p:cNvPr>
          <p:cNvSpPr>
            <a:spLocks noGrp="1"/>
          </p:cNvSpPr>
          <p:nvPr/>
        </p:nvSpPr>
        <p:spPr>
          <a:xfrm>
            <a:off x="762311" y="752515"/>
            <a:ext cx="21996089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 kern="1200">
                <a:solidFill>
                  <a:srgbClr val="000B32"/>
                </a:solidFill>
                <a:latin typeface="Esade Regular"/>
                <a:ea typeface="+mn-ea"/>
                <a:cs typeface="Esade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0">
                <a:solidFill>
                  <a:srgbClr val="00072D"/>
                </a:solidFill>
                <a:latin typeface="Esade Regular"/>
                <a:ea typeface="+mn-lt"/>
                <a:cs typeface="+mn-lt"/>
              </a:rPr>
              <a:t>Model Results and Evaluation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53580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0516D-2110-8522-478A-AA6A482C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7B4E93-A409-2EDD-A5BA-825EB973281F}"/>
              </a:ext>
            </a:extLst>
          </p:cNvPr>
          <p:cNvSpPr txBox="1"/>
          <p:nvPr/>
        </p:nvSpPr>
        <p:spPr>
          <a:xfrm>
            <a:off x="15611891" y="-59123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F8384-E116-7A41-5281-C79DE0C041D0}"/>
              </a:ext>
            </a:extLst>
          </p:cNvPr>
          <p:cNvSpPr txBox="1"/>
          <p:nvPr/>
        </p:nvSpPr>
        <p:spPr>
          <a:xfrm>
            <a:off x="17232199" y="-963487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F694A-84D4-63D6-0164-70B5717FE024}"/>
              </a:ext>
            </a:extLst>
          </p:cNvPr>
          <p:cNvSpPr txBox="1"/>
          <p:nvPr/>
        </p:nvSpPr>
        <p:spPr>
          <a:xfrm>
            <a:off x="24754409" y="11208666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2EC859-C64E-D417-A171-E3DF257AA5B6}"/>
              </a:ext>
            </a:extLst>
          </p:cNvPr>
          <p:cNvSpPr txBox="1"/>
          <p:nvPr/>
        </p:nvSpPr>
        <p:spPr>
          <a:xfrm>
            <a:off x="2347070" y="2674748"/>
            <a:ext cx="11719533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400">
                <a:solidFill>
                  <a:srgbClr val="000B32"/>
                </a:solidFill>
                <a:cs typeface="Arial"/>
              </a:rPr>
              <a:t>Feature #1: </a:t>
            </a:r>
            <a:r>
              <a:rPr lang="en-US" sz="3400">
                <a:solidFill>
                  <a:srgbClr val="000B32"/>
                </a:solidFill>
                <a:ea typeface="+mn-lt"/>
                <a:cs typeface="+mn-lt"/>
              </a:rPr>
              <a:t>Hourly Snapshots on Request → S3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Retrieve all categorized news from the past hour with one click. These updates are stored in S3 for easy and reliable access.</a:t>
            </a:r>
            <a:endParaRPr lang="en-US" sz="3400">
              <a:solidFill>
                <a:srgbClr val="000B32"/>
              </a:solidFill>
              <a:cs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E574CB-622D-597B-BC7C-524BE989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07" y="2651759"/>
            <a:ext cx="1162339" cy="1111263"/>
          </a:xfrm>
          <a:prstGeom prst="rect">
            <a:avLst/>
          </a:prstGeom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3D3E83-4BFB-BB4D-57C1-7A9BE233E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92" y="8579644"/>
            <a:ext cx="1202750" cy="127167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552494-1055-867D-7354-F5338CB61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07" y="5505278"/>
            <a:ext cx="1139365" cy="11002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4F42807-BAD7-DE5C-1E05-D12A17E45DBE}"/>
              </a:ext>
            </a:extLst>
          </p:cNvPr>
          <p:cNvSpPr txBox="1"/>
          <p:nvPr/>
        </p:nvSpPr>
        <p:spPr>
          <a:xfrm>
            <a:off x="2337600" y="5508518"/>
            <a:ext cx="11697333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400">
                <a:solidFill>
                  <a:srgbClr val="000B32"/>
                </a:solidFill>
                <a:cs typeface="Arial"/>
              </a:rPr>
              <a:t>Feature #2: </a:t>
            </a:r>
            <a:r>
              <a:rPr lang="en-US" sz="3400">
                <a:solidFill>
                  <a:srgbClr val="000B32"/>
                </a:solidFill>
                <a:ea typeface="+mn-lt"/>
                <a:cs typeface="+mn-lt"/>
              </a:rPr>
              <a:t>Automated Categorization → DynamoDB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News articles are automatically categorized every hour and stored in a DynamoDB database. Users can query specific news updates from past hours anytime.</a:t>
            </a:r>
            <a:endParaRPr lang="en-US" sz="3400">
              <a:solidFill>
                <a:srgbClr val="000B32"/>
              </a:solidFill>
              <a:ea typeface="+mn-lt"/>
              <a:cs typeface="+mn-lt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DBD261-A4B8-69AF-AD7F-AABC61BE19CF}"/>
              </a:ext>
            </a:extLst>
          </p:cNvPr>
          <p:cNvSpPr txBox="1"/>
          <p:nvPr/>
        </p:nvSpPr>
        <p:spPr>
          <a:xfrm>
            <a:off x="2206350" y="8368279"/>
            <a:ext cx="11908233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400">
                <a:solidFill>
                  <a:srgbClr val="000B32"/>
                </a:solidFill>
                <a:cs typeface="Arial"/>
              </a:rPr>
              <a:t>Feature #3: </a:t>
            </a:r>
            <a:r>
              <a:rPr lang="en-US" sz="3400">
                <a:solidFill>
                  <a:srgbClr val="000B32"/>
                </a:solidFill>
                <a:ea typeface="+mn-lt"/>
                <a:cs typeface="+mn-lt"/>
              </a:rPr>
              <a:t>Scalability for Multiple Requests</a:t>
            </a:r>
            <a:endParaRPr lang="en-US" sz="3400">
              <a:solidFill>
                <a:srgbClr val="000B32"/>
              </a:solidFill>
              <a:cs typeface="Arial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Our solution handles multiple requests simultaneously with hourly categorized updates, ensuring reliability for all users</a:t>
            </a:r>
            <a:endParaRPr lang="en-US" sz="3400">
              <a:solidFill>
                <a:srgbClr val="000B32"/>
              </a:solidFill>
              <a:ea typeface="+mn-lt"/>
              <a:cs typeface="+mn-lt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13D5C5F-2020-B1F4-885E-B2A852645755}"/>
              </a:ext>
            </a:extLst>
          </p:cNvPr>
          <p:cNvSpPr/>
          <p:nvPr/>
        </p:nvSpPr>
        <p:spPr>
          <a:xfrm>
            <a:off x="19793362" y="4522034"/>
            <a:ext cx="3206910" cy="1318194"/>
          </a:xfrm>
          <a:prstGeom prst="roundRect">
            <a:avLst/>
          </a:prstGeom>
          <a:solidFill>
            <a:srgbClr val="F9B93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err="1">
                <a:solidFill>
                  <a:schemeClr val="tx1"/>
                </a:solidFill>
                <a:cs typeface="Arial"/>
              </a:rPr>
              <a:t>Incoming</a:t>
            </a:r>
            <a:r>
              <a:rPr lang="es-ES">
                <a:solidFill>
                  <a:schemeClr val="tx1"/>
                </a:solidFill>
                <a:cs typeface="Arial"/>
              </a:rPr>
              <a:t> News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DFC9D74F-A708-0CBD-04F8-58450F442F57}"/>
              </a:ext>
            </a:extLst>
          </p:cNvPr>
          <p:cNvSpPr/>
          <p:nvPr/>
        </p:nvSpPr>
        <p:spPr>
          <a:xfrm>
            <a:off x="14967564" y="7434283"/>
            <a:ext cx="3206912" cy="1213990"/>
          </a:xfrm>
          <a:prstGeom prst="roundRect">
            <a:avLst/>
          </a:prstGeom>
          <a:solidFill>
            <a:srgbClr val="224B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err="1">
                <a:solidFill>
                  <a:schemeClr val="bg1"/>
                </a:solidFill>
                <a:cs typeface="Arial"/>
              </a:rPr>
              <a:t>Stored</a:t>
            </a:r>
            <a:r>
              <a:rPr lang="es-ES">
                <a:solidFill>
                  <a:schemeClr val="bg1"/>
                </a:solidFill>
                <a:cs typeface="Arial"/>
              </a:rPr>
              <a:t> in S3 &amp; </a:t>
            </a:r>
            <a:r>
              <a:rPr lang="es-ES" err="1">
                <a:solidFill>
                  <a:schemeClr val="bg1"/>
                </a:solidFill>
                <a:cs typeface="Arial"/>
              </a:rPr>
              <a:t>DynamoDB</a:t>
            </a:r>
            <a:endParaRPr lang="es-ES">
              <a:solidFill>
                <a:schemeClr val="bg1"/>
              </a:solidFill>
              <a:cs typeface="Arial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810300B-619A-20E9-9766-C2DEB3EF0AE2}"/>
              </a:ext>
            </a:extLst>
          </p:cNvPr>
          <p:cNvSpPr/>
          <p:nvPr/>
        </p:nvSpPr>
        <p:spPr>
          <a:xfrm>
            <a:off x="19827655" y="7423292"/>
            <a:ext cx="3219938" cy="1227015"/>
          </a:xfrm>
          <a:prstGeom prst="roundRect">
            <a:avLst/>
          </a:prstGeom>
          <a:solidFill>
            <a:srgbClr val="00AE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err="1">
                <a:solidFill>
                  <a:schemeClr val="tx1"/>
                </a:solidFill>
                <a:cs typeface="Arial"/>
              </a:rPr>
              <a:t>Categorization</a:t>
            </a:r>
            <a:endParaRPr lang="es-ES">
              <a:solidFill>
                <a:schemeClr val="tx1"/>
              </a:solidFill>
              <a:cs typeface="Arial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D3F8932-0C87-C52D-B4BD-52CE087EC774}"/>
              </a:ext>
            </a:extLst>
          </p:cNvPr>
          <p:cNvSpPr/>
          <p:nvPr/>
        </p:nvSpPr>
        <p:spPr>
          <a:xfrm>
            <a:off x="14969802" y="4515827"/>
            <a:ext cx="3011528" cy="1318194"/>
          </a:xfrm>
          <a:prstGeom prst="roundRect">
            <a:avLst/>
          </a:prstGeom>
          <a:solidFill>
            <a:srgbClr val="F159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>
                <a:solidFill>
                  <a:schemeClr val="tx1"/>
                </a:solidFill>
                <a:cs typeface="Arial"/>
              </a:rPr>
              <a:t>Access </a:t>
            </a:r>
            <a:r>
              <a:rPr lang="es-ES" err="1">
                <a:solidFill>
                  <a:schemeClr val="tx1"/>
                </a:solidFill>
                <a:cs typeface="Arial"/>
              </a:rPr>
              <a:t>by</a:t>
            </a:r>
            <a:r>
              <a:rPr lang="es-ES">
                <a:solidFill>
                  <a:schemeClr val="tx1"/>
                </a:solidFill>
                <a:cs typeface="Arial"/>
              </a:rPr>
              <a:t> </a:t>
            </a:r>
            <a:r>
              <a:rPr lang="es-ES" err="1">
                <a:solidFill>
                  <a:schemeClr val="tx1"/>
                </a:solidFill>
                <a:cs typeface="Arial"/>
              </a:rPr>
              <a:t>Users</a:t>
            </a:r>
            <a:endParaRPr lang="es-ES">
              <a:solidFill>
                <a:schemeClr val="tx1"/>
              </a:solidFill>
              <a:cs typeface="Arial"/>
            </a:endParaRP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E25CF5D0-E040-6049-AEF7-0F59CC3034B9}"/>
              </a:ext>
            </a:extLst>
          </p:cNvPr>
          <p:cNvSpPr/>
          <p:nvPr/>
        </p:nvSpPr>
        <p:spPr>
          <a:xfrm>
            <a:off x="21148395" y="6183058"/>
            <a:ext cx="484632" cy="978408"/>
          </a:xfrm>
          <a:prstGeom prst="downArrow">
            <a:avLst/>
          </a:prstGeom>
          <a:solidFill>
            <a:srgbClr val="F9B93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: hacia la izquierda 24">
            <a:extLst>
              <a:ext uri="{FF2B5EF4-FFF2-40B4-BE49-F238E27FC236}">
                <a16:creationId xmlns:a16="http://schemas.microsoft.com/office/drawing/2014/main" id="{4E86E0C9-3B08-BAB5-60BE-F4883C45FEC8}"/>
              </a:ext>
            </a:extLst>
          </p:cNvPr>
          <p:cNvSpPr/>
          <p:nvPr/>
        </p:nvSpPr>
        <p:spPr>
          <a:xfrm>
            <a:off x="18588845" y="7826437"/>
            <a:ext cx="978408" cy="484632"/>
          </a:xfrm>
          <a:prstGeom prst="leftArrow">
            <a:avLst/>
          </a:prstGeom>
          <a:solidFill>
            <a:srgbClr val="00AE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: hacia arriba 25">
            <a:extLst>
              <a:ext uri="{FF2B5EF4-FFF2-40B4-BE49-F238E27FC236}">
                <a16:creationId xmlns:a16="http://schemas.microsoft.com/office/drawing/2014/main" id="{71D9943D-64EF-A30C-352E-8A3D2BFB6449}"/>
              </a:ext>
            </a:extLst>
          </p:cNvPr>
          <p:cNvSpPr/>
          <p:nvPr/>
        </p:nvSpPr>
        <p:spPr>
          <a:xfrm>
            <a:off x="16316290" y="6184482"/>
            <a:ext cx="484632" cy="978408"/>
          </a:xfrm>
          <a:prstGeom prst="upArrow">
            <a:avLst/>
          </a:prstGeom>
          <a:solidFill>
            <a:srgbClr val="224BB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B41697B7-9D59-5120-0605-9BBE786535CE}"/>
              </a:ext>
            </a:extLst>
          </p:cNvPr>
          <p:cNvSpPr/>
          <p:nvPr/>
        </p:nvSpPr>
        <p:spPr>
          <a:xfrm>
            <a:off x="762311" y="11174904"/>
            <a:ext cx="22285282" cy="1598521"/>
          </a:xfrm>
          <a:prstGeom prst="roundRect">
            <a:avLst/>
          </a:prstGeom>
          <a:solidFill>
            <a:schemeClr val="tx1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l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100000"/>
            </a:pPr>
            <a:endParaRPr lang="en-US" sz="1200" b="0" err="1">
              <a:solidFill>
                <a:schemeClr val="tx1"/>
              </a:solidFill>
              <a:sym typeface="+mn-lt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F28C6A65-B324-3870-DBCF-FD676A778A28}"/>
              </a:ext>
            </a:extLst>
          </p:cNvPr>
          <p:cNvSpPr txBox="1"/>
          <p:nvPr/>
        </p:nvSpPr>
        <p:spPr>
          <a:xfrm>
            <a:off x="3387973" y="11663003"/>
            <a:ext cx="188655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0">
                <a:solidFill>
                  <a:srgbClr val="FFFFFF"/>
                </a:solidFill>
                <a:ea typeface="+mn-lt"/>
                <a:cs typeface="+mn-lt"/>
              </a:rPr>
              <a:t>Empowering users with real-time updates and scalable solutions</a:t>
            </a:r>
            <a:endParaRPr lang="es-ES"/>
          </a:p>
        </p:txBody>
      </p:sp>
      <p:pic>
        <p:nvPicPr>
          <p:cNvPr id="27" name="Graphic 23" descr="Battery charging with solid fill">
            <a:extLst>
              <a:ext uri="{FF2B5EF4-FFF2-40B4-BE49-F238E27FC236}">
                <a16:creationId xmlns:a16="http://schemas.microsoft.com/office/drawing/2014/main" id="{5F788EE7-78AB-B8C0-C8FF-06935ACC8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12524" y="11207328"/>
            <a:ext cx="1594021" cy="1573427"/>
          </a:xfrm>
          <a:prstGeom prst="rect">
            <a:avLst/>
          </a:prstGeom>
        </p:spPr>
      </p:pic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9360958-32D5-8554-0F57-74CCAFE7BB45}"/>
              </a:ext>
            </a:extLst>
          </p:cNvPr>
          <p:cNvSpPr>
            <a:spLocks noGrp="1"/>
          </p:cNvSpPr>
          <p:nvPr/>
        </p:nvSpPr>
        <p:spPr>
          <a:xfrm>
            <a:off x="762311" y="75251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 kern="1200">
                <a:solidFill>
                  <a:srgbClr val="000B32"/>
                </a:solidFill>
                <a:latin typeface="Esade Regular"/>
                <a:ea typeface="+mn-ea"/>
                <a:cs typeface="Esade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0">
                <a:solidFill>
                  <a:srgbClr val="00072D"/>
                </a:solidFill>
                <a:latin typeface="Esade Regular"/>
                <a:ea typeface="+mn-lt"/>
                <a:cs typeface="+mn-lt"/>
              </a:rPr>
              <a:t>Solution Features for Users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9878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0B32"/>
                </a:solidFill>
              </a:rPr>
              <a:t>Live Demo</a:t>
            </a:r>
            <a:br>
              <a:rPr lang="en-US"/>
            </a:br>
            <a:r>
              <a:rPr lang="en-SG" sz="24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http://18.203.94.4:8080/</a:t>
            </a:r>
            <a:r>
              <a:rPr lang="en-SG" sz="2400"/>
              <a:t> 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15611891" y="-59123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32199" y="-963487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754409" y="11208666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7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0220-DEB8-8FA4-5E58-0D768D005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69D6E64-FBEA-A41C-64B5-853C3E5EC9F6}"/>
              </a:ext>
            </a:extLst>
          </p:cNvPr>
          <p:cNvSpPr txBox="1"/>
          <p:nvPr/>
        </p:nvSpPr>
        <p:spPr>
          <a:xfrm>
            <a:off x="15611891" y="-59123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42A4C-0A80-4606-E7D6-B32ED56AAABD}"/>
              </a:ext>
            </a:extLst>
          </p:cNvPr>
          <p:cNvSpPr txBox="1"/>
          <p:nvPr/>
        </p:nvSpPr>
        <p:spPr>
          <a:xfrm>
            <a:off x="17232199" y="-963487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9426E-8234-958A-710E-4A0139CC8594}"/>
              </a:ext>
            </a:extLst>
          </p:cNvPr>
          <p:cNvSpPr txBox="1"/>
          <p:nvPr/>
        </p:nvSpPr>
        <p:spPr>
          <a:xfrm>
            <a:off x="24754409" y="11208666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1" name="RBArrowOption1_7">
            <a:extLst>
              <a:ext uri="{FF2B5EF4-FFF2-40B4-BE49-F238E27FC236}">
                <a16:creationId xmlns:a16="http://schemas.microsoft.com/office/drawing/2014/main" id="{B4114245-0B51-7B52-C553-286836AF276C}"/>
              </a:ext>
            </a:extLst>
          </p:cNvPr>
          <p:cNvSpPr/>
          <p:nvPr/>
        </p:nvSpPr>
        <p:spPr>
          <a:xfrm>
            <a:off x="1073771" y="2977211"/>
            <a:ext cx="11617977" cy="5573590"/>
          </a:xfrm>
          <a:custGeom>
            <a:avLst/>
            <a:gdLst>
              <a:gd name="connsiteX0" fmla="*/ 0 w 635000"/>
              <a:gd name="connsiteY0" fmla="*/ 0 h 476250"/>
              <a:gd name="connsiteX1" fmla="*/ 431800 w 635000"/>
              <a:gd name="connsiteY1" fmla="*/ 0 h 476250"/>
              <a:gd name="connsiteX2" fmla="*/ 635000 w 635000"/>
              <a:gd name="connsiteY2" fmla="*/ 238125 h 476250"/>
              <a:gd name="connsiteX3" fmla="*/ 431800 w 635000"/>
              <a:gd name="connsiteY3" fmla="*/ 476250 h 476250"/>
              <a:gd name="connsiteX4" fmla="*/ 0 w 635000"/>
              <a:gd name="connsiteY4" fmla="*/ 476250 h 476250"/>
              <a:gd name="connsiteX0" fmla="*/ 0 w 630094"/>
              <a:gd name="connsiteY0" fmla="*/ 0 h 476250"/>
              <a:gd name="connsiteX1" fmla="*/ 431800 w 630094"/>
              <a:gd name="connsiteY1" fmla="*/ 0 h 476250"/>
              <a:gd name="connsiteX2" fmla="*/ 630094 w 630094"/>
              <a:gd name="connsiteY2" fmla="*/ 238125 h 476250"/>
              <a:gd name="connsiteX3" fmla="*/ 431800 w 630094"/>
              <a:gd name="connsiteY3" fmla="*/ 476250 h 476250"/>
              <a:gd name="connsiteX4" fmla="*/ 0 w 630094"/>
              <a:gd name="connsiteY4" fmla="*/ 476250 h 476250"/>
              <a:gd name="connsiteX0" fmla="*/ 0 w 625226"/>
              <a:gd name="connsiteY0" fmla="*/ 0 h 476250"/>
              <a:gd name="connsiteX1" fmla="*/ 431800 w 625226"/>
              <a:gd name="connsiteY1" fmla="*/ 0 h 476250"/>
              <a:gd name="connsiteX2" fmla="*/ 625226 w 625226"/>
              <a:gd name="connsiteY2" fmla="*/ 238125 h 476250"/>
              <a:gd name="connsiteX3" fmla="*/ 431800 w 625226"/>
              <a:gd name="connsiteY3" fmla="*/ 476250 h 476250"/>
              <a:gd name="connsiteX4" fmla="*/ 0 w 625226"/>
              <a:gd name="connsiteY4" fmla="*/ 476250 h 476250"/>
              <a:gd name="connsiteX0" fmla="*/ 0 w 620395"/>
              <a:gd name="connsiteY0" fmla="*/ 0 h 476250"/>
              <a:gd name="connsiteX1" fmla="*/ 431800 w 620395"/>
              <a:gd name="connsiteY1" fmla="*/ 0 h 476250"/>
              <a:gd name="connsiteX2" fmla="*/ 620395 w 620395"/>
              <a:gd name="connsiteY2" fmla="*/ 238125 h 476250"/>
              <a:gd name="connsiteX3" fmla="*/ 431800 w 620395"/>
              <a:gd name="connsiteY3" fmla="*/ 476250 h 476250"/>
              <a:gd name="connsiteX4" fmla="*/ 0 w 620395"/>
              <a:gd name="connsiteY4" fmla="*/ 476250 h 476250"/>
              <a:gd name="connsiteX0" fmla="*/ 0 w 615601"/>
              <a:gd name="connsiteY0" fmla="*/ 0 h 476250"/>
              <a:gd name="connsiteX1" fmla="*/ 431800 w 615601"/>
              <a:gd name="connsiteY1" fmla="*/ 0 h 476250"/>
              <a:gd name="connsiteX2" fmla="*/ 615601 w 615601"/>
              <a:gd name="connsiteY2" fmla="*/ 238125 h 476250"/>
              <a:gd name="connsiteX3" fmla="*/ 431800 w 615601"/>
              <a:gd name="connsiteY3" fmla="*/ 476250 h 476250"/>
              <a:gd name="connsiteX4" fmla="*/ 0 w 615601"/>
              <a:gd name="connsiteY4" fmla="*/ 476250 h 476250"/>
              <a:gd name="connsiteX0" fmla="*/ 0 w 610844"/>
              <a:gd name="connsiteY0" fmla="*/ 0 h 476250"/>
              <a:gd name="connsiteX1" fmla="*/ 431800 w 610844"/>
              <a:gd name="connsiteY1" fmla="*/ 0 h 476250"/>
              <a:gd name="connsiteX2" fmla="*/ 610844 w 610844"/>
              <a:gd name="connsiteY2" fmla="*/ 238125 h 476250"/>
              <a:gd name="connsiteX3" fmla="*/ 431800 w 610844"/>
              <a:gd name="connsiteY3" fmla="*/ 476250 h 476250"/>
              <a:gd name="connsiteX4" fmla="*/ 0 w 610844"/>
              <a:gd name="connsiteY4" fmla="*/ 476250 h 476250"/>
              <a:gd name="connsiteX0" fmla="*/ 0 w 606124"/>
              <a:gd name="connsiteY0" fmla="*/ 0 h 476250"/>
              <a:gd name="connsiteX1" fmla="*/ 431800 w 606124"/>
              <a:gd name="connsiteY1" fmla="*/ 0 h 476250"/>
              <a:gd name="connsiteX2" fmla="*/ 606124 w 606124"/>
              <a:gd name="connsiteY2" fmla="*/ 238125 h 476250"/>
              <a:gd name="connsiteX3" fmla="*/ 431800 w 606124"/>
              <a:gd name="connsiteY3" fmla="*/ 476250 h 476250"/>
              <a:gd name="connsiteX4" fmla="*/ 0 w 606124"/>
              <a:gd name="connsiteY4" fmla="*/ 476250 h 476250"/>
              <a:gd name="connsiteX0" fmla="*/ 0 w 601441"/>
              <a:gd name="connsiteY0" fmla="*/ 0 h 476250"/>
              <a:gd name="connsiteX1" fmla="*/ 431800 w 601441"/>
              <a:gd name="connsiteY1" fmla="*/ 0 h 476250"/>
              <a:gd name="connsiteX2" fmla="*/ 601441 w 601441"/>
              <a:gd name="connsiteY2" fmla="*/ 238125 h 476250"/>
              <a:gd name="connsiteX3" fmla="*/ 431800 w 601441"/>
              <a:gd name="connsiteY3" fmla="*/ 476250 h 476250"/>
              <a:gd name="connsiteX4" fmla="*/ 0 w 601441"/>
              <a:gd name="connsiteY4" fmla="*/ 476250 h 476250"/>
              <a:gd name="connsiteX0" fmla="*/ 0 w 596794"/>
              <a:gd name="connsiteY0" fmla="*/ 0 h 476250"/>
              <a:gd name="connsiteX1" fmla="*/ 431800 w 596794"/>
              <a:gd name="connsiteY1" fmla="*/ 0 h 476250"/>
              <a:gd name="connsiteX2" fmla="*/ 596794 w 596794"/>
              <a:gd name="connsiteY2" fmla="*/ 238125 h 476250"/>
              <a:gd name="connsiteX3" fmla="*/ 431800 w 596794"/>
              <a:gd name="connsiteY3" fmla="*/ 476250 h 476250"/>
              <a:gd name="connsiteX4" fmla="*/ 0 w 596794"/>
              <a:gd name="connsiteY4" fmla="*/ 476250 h 476250"/>
              <a:gd name="connsiteX0" fmla="*/ 0 w 592183"/>
              <a:gd name="connsiteY0" fmla="*/ 0 h 476250"/>
              <a:gd name="connsiteX1" fmla="*/ 431800 w 592183"/>
              <a:gd name="connsiteY1" fmla="*/ 0 h 476250"/>
              <a:gd name="connsiteX2" fmla="*/ 592183 w 592183"/>
              <a:gd name="connsiteY2" fmla="*/ 238125 h 476250"/>
              <a:gd name="connsiteX3" fmla="*/ 431800 w 592183"/>
              <a:gd name="connsiteY3" fmla="*/ 476250 h 476250"/>
              <a:gd name="connsiteX4" fmla="*/ 0 w 592183"/>
              <a:gd name="connsiteY4" fmla="*/ 476250 h 476250"/>
              <a:gd name="connsiteX0" fmla="*/ 0 w 587607"/>
              <a:gd name="connsiteY0" fmla="*/ 0 h 476250"/>
              <a:gd name="connsiteX1" fmla="*/ 431800 w 587607"/>
              <a:gd name="connsiteY1" fmla="*/ 0 h 476250"/>
              <a:gd name="connsiteX2" fmla="*/ 587607 w 587607"/>
              <a:gd name="connsiteY2" fmla="*/ 238125 h 476250"/>
              <a:gd name="connsiteX3" fmla="*/ 431800 w 587607"/>
              <a:gd name="connsiteY3" fmla="*/ 476250 h 476250"/>
              <a:gd name="connsiteX4" fmla="*/ 0 w 587607"/>
              <a:gd name="connsiteY4" fmla="*/ 476250 h 476250"/>
              <a:gd name="connsiteX0" fmla="*/ 0 w 583067"/>
              <a:gd name="connsiteY0" fmla="*/ 0 h 476250"/>
              <a:gd name="connsiteX1" fmla="*/ 431800 w 583067"/>
              <a:gd name="connsiteY1" fmla="*/ 0 h 476250"/>
              <a:gd name="connsiteX2" fmla="*/ 583067 w 583067"/>
              <a:gd name="connsiteY2" fmla="*/ 238125 h 476250"/>
              <a:gd name="connsiteX3" fmla="*/ 431800 w 583067"/>
              <a:gd name="connsiteY3" fmla="*/ 476250 h 476250"/>
              <a:gd name="connsiteX4" fmla="*/ 0 w 583067"/>
              <a:gd name="connsiteY4" fmla="*/ 476250 h 476250"/>
              <a:gd name="connsiteX0" fmla="*/ 0 w 578562"/>
              <a:gd name="connsiteY0" fmla="*/ 0 h 476250"/>
              <a:gd name="connsiteX1" fmla="*/ 431800 w 578562"/>
              <a:gd name="connsiteY1" fmla="*/ 0 h 476250"/>
              <a:gd name="connsiteX2" fmla="*/ 578562 w 578562"/>
              <a:gd name="connsiteY2" fmla="*/ 238125 h 476250"/>
              <a:gd name="connsiteX3" fmla="*/ 431800 w 578562"/>
              <a:gd name="connsiteY3" fmla="*/ 476250 h 476250"/>
              <a:gd name="connsiteX4" fmla="*/ 0 w 578562"/>
              <a:gd name="connsiteY4" fmla="*/ 476250 h 476250"/>
              <a:gd name="connsiteX0" fmla="*/ 0 w 574092"/>
              <a:gd name="connsiteY0" fmla="*/ 0 h 476250"/>
              <a:gd name="connsiteX1" fmla="*/ 431800 w 574092"/>
              <a:gd name="connsiteY1" fmla="*/ 0 h 476250"/>
              <a:gd name="connsiteX2" fmla="*/ 574092 w 574092"/>
              <a:gd name="connsiteY2" fmla="*/ 238125 h 476250"/>
              <a:gd name="connsiteX3" fmla="*/ 431800 w 574092"/>
              <a:gd name="connsiteY3" fmla="*/ 476250 h 476250"/>
              <a:gd name="connsiteX4" fmla="*/ 0 w 574092"/>
              <a:gd name="connsiteY4" fmla="*/ 476250 h 476250"/>
              <a:gd name="connsiteX0" fmla="*/ 0 w 569656"/>
              <a:gd name="connsiteY0" fmla="*/ 0 h 476250"/>
              <a:gd name="connsiteX1" fmla="*/ 431800 w 569656"/>
              <a:gd name="connsiteY1" fmla="*/ 0 h 476250"/>
              <a:gd name="connsiteX2" fmla="*/ 569656 w 569656"/>
              <a:gd name="connsiteY2" fmla="*/ 238125 h 476250"/>
              <a:gd name="connsiteX3" fmla="*/ 431800 w 569656"/>
              <a:gd name="connsiteY3" fmla="*/ 476250 h 476250"/>
              <a:gd name="connsiteX4" fmla="*/ 0 w 569656"/>
              <a:gd name="connsiteY4" fmla="*/ 476250 h 476250"/>
              <a:gd name="connsiteX0" fmla="*/ 0 w 565254"/>
              <a:gd name="connsiteY0" fmla="*/ 0 h 476250"/>
              <a:gd name="connsiteX1" fmla="*/ 431800 w 565254"/>
              <a:gd name="connsiteY1" fmla="*/ 0 h 476250"/>
              <a:gd name="connsiteX2" fmla="*/ 565254 w 565254"/>
              <a:gd name="connsiteY2" fmla="*/ 238125 h 476250"/>
              <a:gd name="connsiteX3" fmla="*/ 431800 w 565254"/>
              <a:gd name="connsiteY3" fmla="*/ 476250 h 476250"/>
              <a:gd name="connsiteX4" fmla="*/ 0 w 565254"/>
              <a:gd name="connsiteY4" fmla="*/ 476250 h 476250"/>
              <a:gd name="connsiteX0" fmla="*/ 0 w 560886"/>
              <a:gd name="connsiteY0" fmla="*/ 0 h 476250"/>
              <a:gd name="connsiteX1" fmla="*/ 431800 w 560886"/>
              <a:gd name="connsiteY1" fmla="*/ 0 h 476250"/>
              <a:gd name="connsiteX2" fmla="*/ 560886 w 560886"/>
              <a:gd name="connsiteY2" fmla="*/ 238125 h 476250"/>
              <a:gd name="connsiteX3" fmla="*/ 431800 w 560886"/>
              <a:gd name="connsiteY3" fmla="*/ 476250 h 476250"/>
              <a:gd name="connsiteX4" fmla="*/ 0 w 560886"/>
              <a:gd name="connsiteY4" fmla="*/ 476250 h 476250"/>
              <a:gd name="connsiteX0" fmla="*/ 0 w 556552"/>
              <a:gd name="connsiteY0" fmla="*/ 0 h 476250"/>
              <a:gd name="connsiteX1" fmla="*/ 431800 w 556552"/>
              <a:gd name="connsiteY1" fmla="*/ 0 h 476250"/>
              <a:gd name="connsiteX2" fmla="*/ 556552 w 556552"/>
              <a:gd name="connsiteY2" fmla="*/ 238125 h 476250"/>
              <a:gd name="connsiteX3" fmla="*/ 431800 w 556552"/>
              <a:gd name="connsiteY3" fmla="*/ 476250 h 476250"/>
              <a:gd name="connsiteX4" fmla="*/ 0 w 556552"/>
              <a:gd name="connsiteY4" fmla="*/ 476250 h 476250"/>
              <a:gd name="connsiteX0" fmla="*/ 0 w 552252"/>
              <a:gd name="connsiteY0" fmla="*/ 0 h 476250"/>
              <a:gd name="connsiteX1" fmla="*/ 431800 w 552252"/>
              <a:gd name="connsiteY1" fmla="*/ 0 h 476250"/>
              <a:gd name="connsiteX2" fmla="*/ 552252 w 552252"/>
              <a:gd name="connsiteY2" fmla="*/ 238125 h 476250"/>
              <a:gd name="connsiteX3" fmla="*/ 431800 w 552252"/>
              <a:gd name="connsiteY3" fmla="*/ 476250 h 476250"/>
              <a:gd name="connsiteX4" fmla="*/ 0 w 552252"/>
              <a:gd name="connsiteY4" fmla="*/ 476250 h 476250"/>
              <a:gd name="connsiteX0" fmla="*/ 0 w 547985"/>
              <a:gd name="connsiteY0" fmla="*/ 0 h 476250"/>
              <a:gd name="connsiteX1" fmla="*/ 431800 w 547985"/>
              <a:gd name="connsiteY1" fmla="*/ 0 h 476250"/>
              <a:gd name="connsiteX2" fmla="*/ 547985 w 547985"/>
              <a:gd name="connsiteY2" fmla="*/ 238125 h 476250"/>
              <a:gd name="connsiteX3" fmla="*/ 431800 w 547985"/>
              <a:gd name="connsiteY3" fmla="*/ 476250 h 476250"/>
              <a:gd name="connsiteX4" fmla="*/ 0 w 547985"/>
              <a:gd name="connsiteY4" fmla="*/ 476250 h 476250"/>
              <a:gd name="connsiteX0" fmla="*/ 0 w 543751"/>
              <a:gd name="connsiteY0" fmla="*/ 0 h 476250"/>
              <a:gd name="connsiteX1" fmla="*/ 431800 w 543751"/>
              <a:gd name="connsiteY1" fmla="*/ 0 h 476250"/>
              <a:gd name="connsiteX2" fmla="*/ 543751 w 543751"/>
              <a:gd name="connsiteY2" fmla="*/ 238125 h 476250"/>
              <a:gd name="connsiteX3" fmla="*/ 431800 w 543751"/>
              <a:gd name="connsiteY3" fmla="*/ 476250 h 476250"/>
              <a:gd name="connsiteX4" fmla="*/ 0 w 543751"/>
              <a:gd name="connsiteY4" fmla="*/ 476250 h 476250"/>
              <a:gd name="connsiteX0" fmla="*/ 0 w 539550"/>
              <a:gd name="connsiteY0" fmla="*/ 0 h 476250"/>
              <a:gd name="connsiteX1" fmla="*/ 431800 w 539550"/>
              <a:gd name="connsiteY1" fmla="*/ 0 h 476250"/>
              <a:gd name="connsiteX2" fmla="*/ 539550 w 539550"/>
              <a:gd name="connsiteY2" fmla="*/ 238125 h 476250"/>
              <a:gd name="connsiteX3" fmla="*/ 431800 w 539550"/>
              <a:gd name="connsiteY3" fmla="*/ 476250 h 476250"/>
              <a:gd name="connsiteX4" fmla="*/ 0 w 539550"/>
              <a:gd name="connsiteY4" fmla="*/ 476250 h 476250"/>
              <a:gd name="connsiteX0" fmla="*/ 0 w 535381"/>
              <a:gd name="connsiteY0" fmla="*/ 0 h 476250"/>
              <a:gd name="connsiteX1" fmla="*/ 431800 w 535381"/>
              <a:gd name="connsiteY1" fmla="*/ 0 h 476250"/>
              <a:gd name="connsiteX2" fmla="*/ 535381 w 535381"/>
              <a:gd name="connsiteY2" fmla="*/ 238125 h 476250"/>
              <a:gd name="connsiteX3" fmla="*/ 431800 w 535381"/>
              <a:gd name="connsiteY3" fmla="*/ 476250 h 476250"/>
              <a:gd name="connsiteX4" fmla="*/ 0 w 535381"/>
              <a:gd name="connsiteY4" fmla="*/ 476250 h 476250"/>
              <a:gd name="connsiteX0" fmla="*/ 0 w 531244"/>
              <a:gd name="connsiteY0" fmla="*/ 0 h 476250"/>
              <a:gd name="connsiteX1" fmla="*/ 431800 w 531244"/>
              <a:gd name="connsiteY1" fmla="*/ 0 h 476250"/>
              <a:gd name="connsiteX2" fmla="*/ 531244 w 531244"/>
              <a:gd name="connsiteY2" fmla="*/ 238125 h 476250"/>
              <a:gd name="connsiteX3" fmla="*/ 431800 w 531244"/>
              <a:gd name="connsiteY3" fmla="*/ 476250 h 476250"/>
              <a:gd name="connsiteX4" fmla="*/ 0 w 531244"/>
              <a:gd name="connsiteY4" fmla="*/ 476250 h 476250"/>
              <a:gd name="connsiteX0" fmla="*/ 0 w 527139"/>
              <a:gd name="connsiteY0" fmla="*/ 0 h 476250"/>
              <a:gd name="connsiteX1" fmla="*/ 431800 w 527139"/>
              <a:gd name="connsiteY1" fmla="*/ 0 h 476250"/>
              <a:gd name="connsiteX2" fmla="*/ 527139 w 527139"/>
              <a:gd name="connsiteY2" fmla="*/ 238125 h 476250"/>
              <a:gd name="connsiteX3" fmla="*/ 431800 w 527139"/>
              <a:gd name="connsiteY3" fmla="*/ 476250 h 476250"/>
              <a:gd name="connsiteX4" fmla="*/ 0 w 527139"/>
              <a:gd name="connsiteY4" fmla="*/ 476250 h 476250"/>
              <a:gd name="connsiteX0" fmla="*/ 0 w 523066"/>
              <a:gd name="connsiteY0" fmla="*/ 0 h 476250"/>
              <a:gd name="connsiteX1" fmla="*/ 431800 w 523066"/>
              <a:gd name="connsiteY1" fmla="*/ 0 h 476250"/>
              <a:gd name="connsiteX2" fmla="*/ 523066 w 523066"/>
              <a:gd name="connsiteY2" fmla="*/ 238125 h 476250"/>
              <a:gd name="connsiteX3" fmla="*/ 431800 w 523066"/>
              <a:gd name="connsiteY3" fmla="*/ 476250 h 476250"/>
              <a:gd name="connsiteX4" fmla="*/ 0 w 523066"/>
              <a:gd name="connsiteY4" fmla="*/ 476250 h 476250"/>
              <a:gd name="connsiteX0" fmla="*/ 0 w 519024"/>
              <a:gd name="connsiteY0" fmla="*/ 0 h 476250"/>
              <a:gd name="connsiteX1" fmla="*/ 431800 w 519024"/>
              <a:gd name="connsiteY1" fmla="*/ 0 h 476250"/>
              <a:gd name="connsiteX2" fmla="*/ 519024 w 519024"/>
              <a:gd name="connsiteY2" fmla="*/ 238125 h 476250"/>
              <a:gd name="connsiteX3" fmla="*/ 431800 w 519024"/>
              <a:gd name="connsiteY3" fmla="*/ 476250 h 476250"/>
              <a:gd name="connsiteX4" fmla="*/ 0 w 519024"/>
              <a:gd name="connsiteY4" fmla="*/ 476250 h 476250"/>
              <a:gd name="connsiteX0" fmla="*/ 0 w 515014"/>
              <a:gd name="connsiteY0" fmla="*/ 0 h 476250"/>
              <a:gd name="connsiteX1" fmla="*/ 431800 w 515014"/>
              <a:gd name="connsiteY1" fmla="*/ 0 h 476250"/>
              <a:gd name="connsiteX2" fmla="*/ 515014 w 515014"/>
              <a:gd name="connsiteY2" fmla="*/ 238125 h 476250"/>
              <a:gd name="connsiteX3" fmla="*/ 431800 w 515014"/>
              <a:gd name="connsiteY3" fmla="*/ 476250 h 476250"/>
              <a:gd name="connsiteX4" fmla="*/ 0 w 515014"/>
              <a:gd name="connsiteY4" fmla="*/ 476250 h 476250"/>
              <a:gd name="connsiteX0" fmla="*/ 0 w 511035"/>
              <a:gd name="connsiteY0" fmla="*/ 0 h 476250"/>
              <a:gd name="connsiteX1" fmla="*/ 431800 w 511035"/>
              <a:gd name="connsiteY1" fmla="*/ 0 h 476250"/>
              <a:gd name="connsiteX2" fmla="*/ 511035 w 511035"/>
              <a:gd name="connsiteY2" fmla="*/ 238125 h 476250"/>
              <a:gd name="connsiteX3" fmla="*/ 431800 w 511035"/>
              <a:gd name="connsiteY3" fmla="*/ 476250 h 476250"/>
              <a:gd name="connsiteX4" fmla="*/ 0 w 511035"/>
              <a:gd name="connsiteY4" fmla="*/ 476250 h 476250"/>
              <a:gd name="connsiteX0" fmla="*/ 0 w 507086"/>
              <a:gd name="connsiteY0" fmla="*/ 0 h 476250"/>
              <a:gd name="connsiteX1" fmla="*/ 431800 w 507086"/>
              <a:gd name="connsiteY1" fmla="*/ 0 h 476250"/>
              <a:gd name="connsiteX2" fmla="*/ 507086 w 507086"/>
              <a:gd name="connsiteY2" fmla="*/ 238125 h 476250"/>
              <a:gd name="connsiteX3" fmla="*/ 431800 w 507086"/>
              <a:gd name="connsiteY3" fmla="*/ 476250 h 476250"/>
              <a:gd name="connsiteX4" fmla="*/ 0 w 507086"/>
              <a:gd name="connsiteY4" fmla="*/ 476250 h 476250"/>
              <a:gd name="connsiteX0" fmla="*/ 0 w 503168"/>
              <a:gd name="connsiteY0" fmla="*/ 0 h 476250"/>
              <a:gd name="connsiteX1" fmla="*/ 431800 w 503168"/>
              <a:gd name="connsiteY1" fmla="*/ 0 h 476250"/>
              <a:gd name="connsiteX2" fmla="*/ 503168 w 503168"/>
              <a:gd name="connsiteY2" fmla="*/ 238125 h 476250"/>
              <a:gd name="connsiteX3" fmla="*/ 431800 w 503168"/>
              <a:gd name="connsiteY3" fmla="*/ 476250 h 476250"/>
              <a:gd name="connsiteX4" fmla="*/ 0 w 503168"/>
              <a:gd name="connsiteY4" fmla="*/ 476250 h 476250"/>
              <a:gd name="connsiteX0" fmla="*/ 0 w 499280"/>
              <a:gd name="connsiteY0" fmla="*/ 0 h 476250"/>
              <a:gd name="connsiteX1" fmla="*/ 431800 w 499280"/>
              <a:gd name="connsiteY1" fmla="*/ 0 h 476250"/>
              <a:gd name="connsiteX2" fmla="*/ 499280 w 499280"/>
              <a:gd name="connsiteY2" fmla="*/ 238125 h 476250"/>
              <a:gd name="connsiteX3" fmla="*/ 431800 w 499280"/>
              <a:gd name="connsiteY3" fmla="*/ 476250 h 476250"/>
              <a:gd name="connsiteX4" fmla="*/ 0 w 499280"/>
              <a:gd name="connsiteY4" fmla="*/ 476250 h 476250"/>
              <a:gd name="connsiteX0" fmla="*/ 0 w 495422"/>
              <a:gd name="connsiteY0" fmla="*/ 0 h 476250"/>
              <a:gd name="connsiteX1" fmla="*/ 431800 w 495422"/>
              <a:gd name="connsiteY1" fmla="*/ 0 h 476250"/>
              <a:gd name="connsiteX2" fmla="*/ 495422 w 495422"/>
              <a:gd name="connsiteY2" fmla="*/ 238125 h 476250"/>
              <a:gd name="connsiteX3" fmla="*/ 431800 w 495422"/>
              <a:gd name="connsiteY3" fmla="*/ 476250 h 476250"/>
              <a:gd name="connsiteX4" fmla="*/ 0 w 495422"/>
              <a:gd name="connsiteY4" fmla="*/ 476250 h 476250"/>
              <a:gd name="connsiteX0" fmla="*/ 0 w 491594"/>
              <a:gd name="connsiteY0" fmla="*/ 0 h 476250"/>
              <a:gd name="connsiteX1" fmla="*/ 431800 w 491594"/>
              <a:gd name="connsiteY1" fmla="*/ 0 h 476250"/>
              <a:gd name="connsiteX2" fmla="*/ 491594 w 491594"/>
              <a:gd name="connsiteY2" fmla="*/ 238125 h 476250"/>
              <a:gd name="connsiteX3" fmla="*/ 431800 w 491594"/>
              <a:gd name="connsiteY3" fmla="*/ 476250 h 476250"/>
              <a:gd name="connsiteX4" fmla="*/ 0 w 491594"/>
              <a:gd name="connsiteY4" fmla="*/ 476250 h 476250"/>
              <a:gd name="connsiteX0" fmla="*/ 0 w 487796"/>
              <a:gd name="connsiteY0" fmla="*/ 0 h 476250"/>
              <a:gd name="connsiteX1" fmla="*/ 431800 w 487796"/>
              <a:gd name="connsiteY1" fmla="*/ 0 h 476250"/>
              <a:gd name="connsiteX2" fmla="*/ 487796 w 487796"/>
              <a:gd name="connsiteY2" fmla="*/ 238125 h 476250"/>
              <a:gd name="connsiteX3" fmla="*/ 431800 w 487796"/>
              <a:gd name="connsiteY3" fmla="*/ 476250 h 476250"/>
              <a:gd name="connsiteX4" fmla="*/ 0 w 487796"/>
              <a:gd name="connsiteY4" fmla="*/ 476250 h 476250"/>
              <a:gd name="connsiteX0" fmla="*/ 0 w 484027"/>
              <a:gd name="connsiteY0" fmla="*/ 0 h 476250"/>
              <a:gd name="connsiteX1" fmla="*/ 431800 w 484027"/>
              <a:gd name="connsiteY1" fmla="*/ 0 h 476250"/>
              <a:gd name="connsiteX2" fmla="*/ 484027 w 484027"/>
              <a:gd name="connsiteY2" fmla="*/ 238125 h 476250"/>
              <a:gd name="connsiteX3" fmla="*/ 431800 w 484027"/>
              <a:gd name="connsiteY3" fmla="*/ 476250 h 476250"/>
              <a:gd name="connsiteX4" fmla="*/ 0 w 484027"/>
              <a:gd name="connsiteY4" fmla="*/ 476250 h 476250"/>
              <a:gd name="connsiteX0" fmla="*/ 0 w 480287"/>
              <a:gd name="connsiteY0" fmla="*/ 0 h 476250"/>
              <a:gd name="connsiteX1" fmla="*/ 431800 w 480287"/>
              <a:gd name="connsiteY1" fmla="*/ 0 h 476250"/>
              <a:gd name="connsiteX2" fmla="*/ 480287 w 480287"/>
              <a:gd name="connsiteY2" fmla="*/ 238125 h 476250"/>
              <a:gd name="connsiteX3" fmla="*/ 431800 w 480287"/>
              <a:gd name="connsiteY3" fmla="*/ 476250 h 476250"/>
              <a:gd name="connsiteX4" fmla="*/ 0 w 480287"/>
              <a:gd name="connsiteY4" fmla="*/ 476250 h 476250"/>
              <a:gd name="connsiteX0" fmla="*/ 0 w 476576"/>
              <a:gd name="connsiteY0" fmla="*/ 0 h 476250"/>
              <a:gd name="connsiteX1" fmla="*/ 431800 w 476576"/>
              <a:gd name="connsiteY1" fmla="*/ 0 h 476250"/>
              <a:gd name="connsiteX2" fmla="*/ 476576 w 476576"/>
              <a:gd name="connsiteY2" fmla="*/ 238125 h 476250"/>
              <a:gd name="connsiteX3" fmla="*/ 431800 w 476576"/>
              <a:gd name="connsiteY3" fmla="*/ 476250 h 476250"/>
              <a:gd name="connsiteX4" fmla="*/ 0 w 476576"/>
              <a:gd name="connsiteY4" fmla="*/ 476250 h 476250"/>
              <a:gd name="connsiteX0" fmla="*/ 0 w 472894"/>
              <a:gd name="connsiteY0" fmla="*/ 0 h 476250"/>
              <a:gd name="connsiteX1" fmla="*/ 431800 w 472894"/>
              <a:gd name="connsiteY1" fmla="*/ 0 h 476250"/>
              <a:gd name="connsiteX2" fmla="*/ 472894 w 472894"/>
              <a:gd name="connsiteY2" fmla="*/ 238125 h 476250"/>
              <a:gd name="connsiteX3" fmla="*/ 431800 w 472894"/>
              <a:gd name="connsiteY3" fmla="*/ 476250 h 476250"/>
              <a:gd name="connsiteX4" fmla="*/ 0 w 472894"/>
              <a:gd name="connsiteY4" fmla="*/ 476250 h 476250"/>
              <a:gd name="connsiteX0" fmla="*/ 0 w 469240"/>
              <a:gd name="connsiteY0" fmla="*/ 0 h 476250"/>
              <a:gd name="connsiteX1" fmla="*/ 431800 w 469240"/>
              <a:gd name="connsiteY1" fmla="*/ 0 h 476250"/>
              <a:gd name="connsiteX2" fmla="*/ 469240 w 469240"/>
              <a:gd name="connsiteY2" fmla="*/ 238125 h 476250"/>
              <a:gd name="connsiteX3" fmla="*/ 431800 w 469240"/>
              <a:gd name="connsiteY3" fmla="*/ 476250 h 476250"/>
              <a:gd name="connsiteX4" fmla="*/ 0 w 469240"/>
              <a:gd name="connsiteY4" fmla="*/ 476250 h 476250"/>
              <a:gd name="connsiteX0" fmla="*/ 0 w 465614"/>
              <a:gd name="connsiteY0" fmla="*/ 0 h 476250"/>
              <a:gd name="connsiteX1" fmla="*/ 431800 w 465614"/>
              <a:gd name="connsiteY1" fmla="*/ 0 h 476250"/>
              <a:gd name="connsiteX2" fmla="*/ 465614 w 465614"/>
              <a:gd name="connsiteY2" fmla="*/ 238125 h 476250"/>
              <a:gd name="connsiteX3" fmla="*/ 431800 w 465614"/>
              <a:gd name="connsiteY3" fmla="*/ 476250 h 476250"/>
              <a:gd name="connsiteX4" fmla="*/ 0 w 465614"/>
              <a:gd name="connsiteY4" fmla="*/ 476250 h 476250"/>
              <a:gd name="connsiteX0" fmla="*/ 0 w 462016"/>
              <a:gd name="connsiteY0" fmla="*/ 0 h 476250"/>
              <a:gd name="connsiteX1" fmla="*/ 431800 w 462016"/>
              <a:gd name="connsiteY1" fmla="*/ 0 h 476250"/>
              <a:gd name="connsiteX2" fmla="*/ 462016 w 462016"/>
              <a:gd name="connsiteY2" fmla="*/ 238125 h 476250"/>
              <a:gd name="connsiteX3" fmla="*/ 431800 w 462016"/>
              <a:gd name="connsiteY3" fmla="*/ 476250 h 476250"/>
              <a:gd name="connsiteX4" fmla="*/ 0 w 462016"/>
              <a:gd name="connsiteY4" fmla="*/ 476250 h 476250"/>
              <a:gd name="connsiteX0" fmla="*/ 0 w 739098"/>
              <a:gd name="connsiteY0" fmla="*/ 0 h 476250"/>
              <a:gd name="connsiteX1" fmla="*/ 431800 w 739098"/>
              <a:gd name="connsiteY1" fmla="*/ 0 h 476250"/>
              <a:gd name="connsiteX2" fmla="*/ 739098 w 739098"/>
              <a:gd name="connsiteY2" fmla="*/ 238719 h 476250"/>
              <a:gd name="connsiteX3" fmla="*/ 431800 w 739098"/>
              <a:gd name="connsiteY3" fmla="*/ 476250 h 476250"/>
              <a:gd name="connsiteX4" fmla="*/ 0 w 739098"/>
              <a:gd name="connsiteY4" fmla="*/ 476250 h 476250"/>
              <a:gd name="connsiteX0" fmla="*/ 0 w 551575"/>
              <a:gd name="connsiteY0" fmla="*/ 0 h 476250"/>
              <a:gd name="connsiteX1" fmla="*/ 431800 w 551575"/>
              <a:gd name="connsiteY1" fmla="*/ 0 h 476250"/>
              <a:gd name="connsiteX2" fmla="*/ 551575 w 551575"/>
              <a:gd name="connsiteY2" fmla="*/ 235829 h 476250"/>
              <a:gd name="connsiteX3" fmla="*/ 431800 w 551575"/>
              <a:gd name="connsiteY3" fmla="*/ 476250 h 476250"/>
              <a:gd name="connsiteX4" fmla="*/ 0 w 551575"/>
              <a:gd name="connsiteY4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75" h="476250">
                <a:moveTo>
                  <a:pt x="0" y="0"/>
                </a:moveTo>
                <a:lnTo>
                  <a:pt x="431800" y="0"/>
                </a:lnTo>
                <a:lnTo>
                  <a:pt x="551575" y="235829"/>
                </a:lnTo>
                <a:lnTo>
                  <a:pt x="431800" y="476250"/>
                </a:lnTo>
                <a:lnTo>
                  <a:pt x="0" y="476250"/>
                </a:lnTo>
              </a:path>
            </a:pathLst>
          </a:cu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spcBef>
                <a:spcPts val="0"/>
              </a:spcBef>
            </a:pPr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FF712F-2A03-E3D6-6288-90EDC38737F2}"/>
              </a:ext>
            </a:extLst>
          </p:cNvPr>
          <p:cNvCxnSpPr>
            <a:cxnSpLocks/>
          </p:cNvCxnSpPr>
          <p:nvPr/>
        </p:nvCxnSpPr>
        <p:spPr>
          <a:xfrm>
            <a:off x="10122720" y="8543687"/>
            <a:ext cx="12618052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E0ED24-38FA-6590-7874-9C0A604D8009}"/>
              </a:ext>
            </a:extLst>
          </p:cNvPr>
          <p:cNvSpPr txBox="1">
            <a:spLocks/>
          </p:cNvSpPr>
          <p:nvPr/>
        </p:nvSpPr>
        <p:spPr>
          <a:xfrm>
            <a:off x="1073773" y="3296778"/>
            <a:ext cx="6980661" cy="73866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457200" algn="l"/>
              </a:tabLst>
              <a:defRPr/>
            </a:pPr>
            <a:r>
              <a:rPr lang="en-US" sz="4800"/>
              <a:t>I</a:t>
            </a:r>
            <a:r>
              <a:rPr lang="en-US" sz="4800" i="0">
                <a:solidFill>
                  <a:srgbClr val="000000"/>
                </a:solidFill>
                <a:effectLst/>
              </a:rPr>
              <a:t>mpact of the solution</a:t>
            </a:r>
            <a:r>
              <a:rPr lang="en-US" sz="4800" i="0" kern="1200">
                <a:solidFill>
                  <a:srgbClr val="000B32"/>
                </a:solidFill>
                <a:effectLst/>
                <a:ea typeface="+mj-ea"/>
              </a:rPr>
              <a:t>:</a:t>
            </a:r>
            <a:endParaRPr lang="en-US" sz="4800" kern="1200">
              <a:solidFill>
                <a:srgbClr val="000B32"/>
              </a:solidFill>
              <a:ea typeface="+mj-ea"/>
            </a:endParaRPr>
          </a:p>
        </p:txBody>
      </p:sp>
      <p:sp>
        <p:nvSpPr>
          <p:cNvPr id="24" name="Rectangle: Rounded Corners 62">
            <a:extLst>
              <a:ext uri="{FF2B5EF4-FFF2-40B4-BE49-F238E27FC236}">
                <a16:creationId xmlns:a16="http://schemas.microsoft.com/office/drawing/2014/main" id="{BC39FBF0-4F54-3127-2A80-F053D47ED26B}"/>
              </a:ext>
            </a:extLst>
          </p:cNvPr>
          <p:cNvSpPr/>
          <p:nvPr/>
        </p:nvSpPr>
        <p:spPr>
          <a:xfrm>
            <a:off x="1073771" y="8804755"/>
            <a:ext cx="21667001" cy="39499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l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100000"/>
            </a:pPr>
            <a:endParaRPr lang="en-US" sz="1200" b="0" err="1">
              <a:solidFill>
                <a:schemeClr val="tx1"/>
              </a:solidFill>
              <a:sym typeface="+mn-lt"/>
            </a:endParaRPr>
          </a:p>
        </p:txBody>
      </p:sp>
      <p:sp>
        <p:nvSpPr>
          <p:cNvPr id="25" name="Formatted_text">
            <a:extLst>
              <a:ext uri="{FF2B5EF4-FFF2-40B4-BE49-F238E27FC236}">
                <a16:creationId xmlns:a16="http://schemas.microsoft.com/office/drawing/2014/main" id="{24E6D270-7624-833F-3932-D065BA774CB4}"/>
              </a:ext>
            </a:extLst>
          </p:cNvPr>
          <p:cNvSpPr txBox="1">
            <a:spLocks/>
          </p:cNvSpPr>
          <p:nvPr/>
        </p:nvSpPr>
        <p:spPr>
          <a:xfrm>
            <a:off x="2585000" y="9067949"/>
            <a:ext cx="14618024" cy="73866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l" fontAlgn="base">
              <a:spcBef>
                <a:spcPts val="400"/>
              </a:spcBef>
              <a:spcAft>
                <a:spcPct val="0"/>
              </a:spcAft>
              <a:buSzPct val="100000"/>
            </a:pPr>
            <a:r>
              <a:rPr lang="en-US" sz="4800">
                <a:solidFill>
                  <a:schemeClr val="tx1"/>
                </a:solidFill>
              </a:rPr>
              <a:t>Future directions and improvements: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2E01A0-9109-5FBB-E3C2-BCC338A23B40}"/>
              </a:ext>
            </a:extLst>
          </p:cNvPr>
          <p:cNvGrpSpPr/>
          <p:nvPr/>
        </p:nvGrpSpPr>
        <p:grpSpPr>
          <a:xfrm>
            <a:off x="1771700" y="9179351"/>
            <a:ext cx="571903" cy="506776"/>
            <a:chOff x="5883132" y="5684704"/>
            <a:chExt cx="571903" cy="506776"/>
          </a:xfrm>
          <a:solidFill>
            <a:srgbClr val="000B32"/>
          </a:solidFill>
        </p:grpSpPr>
        <p:sp>
          <p:nvSpPr>
            <p:cNvPr id="30" name="Arrow: Chevron 64">
              <a:extLst>
                <a:ext uri="{FF2B5EF4-FFF2-40B4-BE49-F238E27FC236}">
                  <a16:creationId xmlns:a16="http://schemas.microsoft.com/office/drawing/2014/main" id="{D277C098-2F7D-B8BF-3581-9CEA6A62C580}"/>
                </a:ext>
              </a:extLst>
            </p:cNvPr>
            <p:cNvSpPr/>
            <p:nvPr/>
          </p:nvSpPr>
          <p:spPr>
            <a:xfrm>
              <a:off x="5883132" y="5684704"/>
              <a:ext cx="330506" cy="506776"/>
            </a:xfrm>
            <a:prstGeom prst="chevron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1pPr>
              <a:lvl2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2pPr>
              <a:lvl3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3pPr>
              <a:lvl4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4pPr>
              <a:lvl5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5pPr>
              <a:lvl6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6pPr>
              <a:lvl7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7pPr>
              <a:lvl8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8pPr>
              <a:lvl9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l" fontAlgn="base">
                <a:lnSpc>
                  <a:spcPct val="100000"/>
                </a:lnSpc>
                <a:spcBef>
                  <a:spcPts val="400"/>
                </a:spcBef>
                <a:spcAft>
                  <a:spcPct val="0"/>
                </a:spcAft>
                <a:buSzPct val="100000"/>
              </a:pPr>
              <a:endParaRPr lang="en-US" sz="1200" b="0" err="1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31" name="Arrow: Chevron 65">
              <a:extLst>
                <a:ext uri="{FF2B5EF4-FFF2-40B4-BE49-F238E27FC236}">
                  <a16:creationId xmlns:a16="http://schemas.microsoft.com/office/drawing/2014/main" id="{ACD6E207-219F-9300-F9DC-F3FA9389C88E}"/>
                </a:ext>
              </a:extLst>
            </p:cNvPr>
            <p:cNvSpPr/>
            <p:nvPr/>
          </p:nvSpPr>
          <p:spPr>
            <a:xfrm>
              <a:off x="6124529" y="5684704"/>
              <a:ext cx="330506" cy="506776"/>
            </a:xfrm>
            <a:prstGeom prst="chevron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1pPr>
              <a:lvl2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2pPr>
              <a:lvl3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3pPr>
              <a:lvl4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4pPr>
              <a:lvl5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5pPr>
              <a:lvl6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6pPr>
              <a:lvl7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7pPr>
              <a:lvl8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8pPr>
              <a:lvl9pPr marL="0" marR="0" indent="0" algn="ctr" defTabSz="82153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200" b="1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l" fontAlgn="base">
                <a:lnSpc>
                  <a:spcPct val="100000"/>
                </a:lnSpc>
                <a:spcBef>
                  <a:spcPts val="400"/>
                </a:spcBef>
                <a:spcAft>
                  <a:spcPct val="0"/>
                </a:spcAft>
                <a:buSzPct val="100000"/>
              </a:pPr>
              <a:endParaRPr lang="en-US" sz="1200" b="0" err="1">
                <a:solidFill>
                  <a:schemeClr val="tx1"/>
                </a:solidFill>
                <a:sym typeface="+mn-lt"/>
              </a:endParaRPr>
            </a:p>
          </p:txBody>
        </p:sp>
      </p:grpSp>
      <p:pic>
        <p:nvPicPr>
          <p:cNvPr id="27" name="Grafik 7">
            <a:extLst>
              <a:ext uri="{FF2B5EF4-FFF2-40B4-BE49-F238E27FC236}">
                <a16:creationId xmlns:a16="http://schemas.microsoft.com/office/drawing/2014/main" id="{F532AF4A-20BC-8880-267A-B39471E0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928" y="2623846"/>
            <a:ext cx="7841861" cy="5573590"/>
          </a:xfrm>
          <a:prstGeom prst="rect">
            <a:avLst/>
          </a:prstGeom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8EA37310-2514-C509-0F8A-2E8178BEE8DF}"/>
              </a:ext>
            </a:extLst>
          </p:cNvPr>
          <p:cNvSpPr txBox="1"/>
          <p:nvPr/>
        </p:nvSpPr>
        <p:spPr>
          <a:xfrm>
            <a:off x="1073771" y="4303209"/>
            <a:ext cx="96803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 b="0"/>
              <a:t>Ability to </a:t>
            </a:r>
            <a:r>
              <a:rPr lang="en-GB"/>
              <a:t>handle large-scale, real-time data classification </a:t>
            </a:r>
            <a:r>
              <a:rPr lang="en-GB" b="0"/>
              <a:t>and storage it 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GB"/>
              <a:t>Adaptability </a:t>
            </a:r>
            <a:r>
              <a:rPr lang="en-SG"/>
              <a:t>and cost-effectiveness </a:t>
            </a:r>
            <a:r>
              <a:rPr lang="en-SG" b="0"/>
              <a:t>further underscores the suitability </a:t>
            </a:r>
            <a:r>
              <a:rPr lang="en-SG" b="0" i="0">
                <a:solidFill>
                  <a:srgbClr val="000000"/>
                </a:solidFill>
                <a:effectLst/>
              </a:rPr>
              <a:t>of this solution for </a:t>
            </a:r>
            <a:r>
              <a:rPr lang="en-SG" b="0"/>
              <a:t>small-scale publishers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SG"/>
              <a:t>Scales to include multiple news sources </a:t>
            </a:r>
            <a:r>
              <a:rPr lang="en-GB" b="0"/>
              <a:t>using the combined power of</a:t>
            </a:r>
            <a:r>
              <a:rPr lang="en-SG" b="0"/>
              <a:t> nginx and </a:t>
            </a:r>
            <a:r>
              <a:rPr lang="en-SG" b="0" err="1"/>
              <a:t>gunicorn</a:t>
            </a:r>
            <a:r>
              <a:rPr lang="en-SG" b="0"/>
              <a:t>​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E19C2254-C825-BE4B-2048-96D90B7CCAA3}"/>
              </a:ext>
            </a:extLst>
          </p:cNvPr>
          <p:cNvSpPr txBox="1"/>
          <p:nvPr/>
        </p:nvSpPr>
        <p:spPr>
          <a:xfrm>
            <a:off x="1771701" y="9985045"/>
            <a:ext cx="2058488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tx1"/>
                </a:solidFill>
              </a:rPr>
              <a:t>Enhance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classification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accuracy</a:t>
            </a:r>
            <a:r>
              <a:rPr lang="de-DE">
                <a:solidFill>
                  <a:schemeClr val="tx1"/>
                </a:solidFill>
              </a:rPr>
              <a:t>: </a:t>
            </a:r>
            <a:r>
              <a:rPr lang="en-GB" b="0">
                <a:solidFill>
                  <a:schemeClr val="tx1"/>
                </a:solidFill>
              </a:rPr>
              <a:t>Incorporate advanced models like BERT to achieve better semantic understanding and classify more nuanced news categories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tx1"/>
                </a:solidFill>
              </a:rPr>
              <a:t>Expande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sources</a:t>
            </a:r>
            <a:r>
              <a:rPr lang="de-DE">
                <a:solidFill>
                  <a:schemeClr val="tx1"/>
                </a:solidFill>
              </a:rPr>
              <a:t>: </a:t>
            </a:r>
            <a:r>
              <a:rPr lang="en-GB" b="0">
                <a:solidFill>
                  <a:schemeClr val="tx1"/>
                </a:solidFill>
              </a:rPr>
              <a:t>Integrate additional news sources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err="1">
                <a:solidFill>
                  <a:schemeClr val="tx1"/>
                </a:solidFill>
              </a:rPr>
              <a:t>Improve</a:t>
            </a:r>
            <a:r>
              <a:rPr lang="de-DE">
                <a:solidFill>
                  <a:schemeClr val="tx1"/>
                </a:solidFill>
              </a:rPr>
              <a:t> </a:t>
            </a:r>
            <a:r>
              <a:rPr lang="de-DE" err="1">
                <a:solidFill>
                  <a:schemeClr val="tx1"/>
                </a:solidFill>
              </a:rPr>
              <a:t>user</a:t>
            </a:r>
            <a:r>
              <a:rPr lang="de-DE">
                <a:solidFill>
                  <a:schemeClr val="tx1"/>
                </a:solidFill>
              </a:rPr>
              <a:t> interface: </a:t>
            </a:r>
            <a:r>
              <a:rPr lang="en-GB" b="0">
                <a:solidFill>
                  <a:schemeClr val="tx1"/>
                </a:solidFill>
              </a:rPr>
              <a:t>By including advanced features such as search tools and recommendations (Amazon Personalize)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6683ECB3-9B34-1976-6EC2-4039BCEBEFAE}"/>
              </a:ext>
            </a:extLst>
          </p:cNvPr>
          <p:cNvSpPr>
            <a:spLocks noGrp="1"/>
          </p:cNvSpPr>
          <p:nvPr/>
        </p:nvSpPr>
        <p:spPr>
          <a:xfrm>
            <a:off x="762311" y="75251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 kern="1200">
                <a:solidFill>
                  <a:srgbClr val="000B32"/>
                </a:solidFill>
                <a:latin typeface="Esade Regular"/>
                <a:ea typeface="+mn-ea"/>
                <a:cs typeface="Esade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0">
                <a:solidFill>
                  <a:srgbClr val="00072D"/>
                </a:solidFill>
                <a:ea typeface="+mn-lt"/>
                <a:cs typeface="+mn-lt"/>
              </a:rPr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470381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846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BC953D-7B19-0A3A-9732-D0F77D5F2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77" y="1284154"/>
            <a:ext cx="22737980" cy="118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7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2E362-D525-2E9D-D096-EA4E6AB3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30" y="1269340"/>
            <a:ext cx="22595740" cy="116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3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005EEE-BA96-BB49-66EE-C2A7382E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93"/>
          <a:stretch/>
        </p:blipFill>
        <p:spPr>
          <a:xfrm>
            <a:off x="1204010" y="1346601"/>
            <a:ext cx="21975980" cy="114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1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BB7CB-6F6E-8E17-02C1-C3035F45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10" y="1686464"/>
            <a:ext cx="21888579" cy="88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54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343698-0784-853D-5C23-888368E1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1" y="1630773"/>
            <a:ext cx="22165257" cy="112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7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0516D-2110-8522-478A-AA6A482C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7B4E93-A409-2EDD-A5BA-825EB973281F}"/>
              </a:ext>
            </a:extLst>
          </p:cNvPr>
          <p:cNvSpPr txBox="1"/>
          <p:nvPr/>
        </p:nvSpPr>
        <p:spPr>
          <a:xfrm>
            <a:off x="15611891" y="-59123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F8384-E116-7A41-5281-C79DE0C041D0}"/>
              </a:ext>
            </a:extLst>
          </p:cNvPr>
          <p:cNvSpPr txBox="1"/>
          <p:nvPr/>
        </p:nvSpPr>
        <p:spPr>
          <a:xfrm>
            <a:off x="17232199" y="-963487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3" name="RBArrowOption1_7">
            <a:extLst>
              <a:ext uri="{FF2B5EF4-FFF2-40B4-BE49-F238E27FC236}">
                <a16:creationId xmlns:a16="http://schemas.microsoft.com/office/drawing/2014/main" id="{4B38DF84-FB34-53AE-DEEB-9401DD09A706}"/>
              </a:ext>
            </a:extLst>
          </p:cNvPr>
          <p:cNvSpPr/>
          <p:nvPr/>
        </p:nvSpPr>
        <p:spPr>
          <a:xfrm>
            <a:off x="1248938" y="2723600"/>
            <a:ext cx="6980662" cy="9854976"/>
          </a:xfrm>
          <a:custGeom>
            <a:avLst/>
            <a:gdLst>
              <a:gd name="connsiteX0" fmla="*/ 0 w 635000"/>
              <a:gd name="connsiteY0" fmla="*/ 0 h 476250"/>
              <a:gd name="connsiteX1" fmla="*/ 431800 w 635000"/>
              <a:gd name="connsiteY1" fmla="*/ 0 h 476250"/>
              <a:gd name="connsiteX2" fmla="*/ 635000 w 635000"/>
              <a:gd name="connsiteY2" fmla="*/ 238125 h 476250"/>
              <a:gd name="connsiteX3" fmla="*/ 431800 w 635000"/>
              <a:gd name="connsiteY3" fmla="*/ 476250 h 476250"/>
              <a:gd name="connsiteX4" fmla="*/ 0 w 635000"/>
              <a:gd name="connsiteY4" fmla="*/ 476250 h 476250"/>
              <a:gd name="connsiteX0" fmla="*/ 0 w 630094"/>
              <a:gd name="connsiteY0" fmla="*/ 0 h 476250"/>
              <a:gd name="connsiteX1" fmla="*/ 431800 w 630094"/>
              <a:gd name="connsiteY1" fmla="*/ 0 h 476250"/>
              <a:gd name="connsiteX2" fmla="*/ 630094 w 630094"/>
              <a:gd name="connsiteY2" fmla="*/ 238125 h 476250"/>
              <a:gd name="connsiteX3" fmla="*/ 431800 w 630094"/>
              <a:gd name="connsiteY3" fmla="*/ 476250 h 476250"/>
              <a:gd name="connsiteX4" fmla="*/ 0 w 630094"/>
              <a:gd name="connsiteY4" fmla="*/ 476250 h 476250"/>
              <a:gd name="connsiteX0" fmla="*/ 0 w 625226"/>
              <a:gd name="connsiteY0" fmla="*/ 0 h 476250"/>
              <a:gd name="connsiteX1" fmla="*/ 431800 w 625226"/>
              <a:gd name="connsiteY1" fmla="*/ 0 h 476250"/>
              <a:gd name="connsiteX2" fmla="*/ 625226 w 625226"/>
              <a:gd name="connsiteY2" fmla="*/ 238125 h 476250"/>
              <a:gd name="connsiteX3" fmla="*/ 431800 w 625226"/>
              <a:gd name="connsiteY3" fmla="*/ 476250 h 476250"/>
              <a:gd name="connsiteX4" fmla="*/ 0 w 625226"/>
              <a:gd name="connsiteY4" fmla="*/ 476250 h 476250"/>
              <a:gd name="connsiteX0" fmla="*/ 0 w 620395"/>
              <a:gd name="connsiteY0" fmla="*/ 0 h 476250"/>
              <a:gd name="connsiteX1" fmla="*/ 431800 w 620395"/>
              <a:gd name="connsiteY1" fmla="*/ 0 h 476250"/>
              <a:gd name="connsiteX2" fmla="*/ 620395 w 620395"/>
              <a:gd name="connsiteY2" fmla="*/ 238125 h 476250"/>
              <a:gd name="connsiteX3" fmla="*/ 431800 w 620395"/>
              <a:gd name="connsiteY3" fmla="*/ 476250 h 476250"/>
              <a:gd name="connsiteX4" fmla="*/ 0 w 620395"/>
              <a:gd name="connsiteY4" fmla="*/ 476250 h 476250"/>
              <a:gd name="connsiteX0" fmla="*/ 0 w 615601"/>
              <a:gd name="connsiteY0" fmla="*/ 0 h 476250"/>
              <a:gd name="connsiteX1" fmla="*/ 431800 w 615601"/>
              <a:gd name="connsiteY1" fmla="*/ 0 h 476250"/>
              <a:gd name="connsiteX2" fmla="*/ 615601 w 615601"/>
              <a:gd name="connsiteY2" fmla="*/ 238125 h 476250"/>
              <a:gd name="connsiteX3" fmla="*/ 431800 w 615601"/>
              <a:gd name="connsiteY3" fmla="*/ 476250 h 476250"/>
              <a:gd name="connsiteX4" fmla="*/ 0 w 615601"/>
              <a:gd name="connsiteY4" fmla="*/ 476250 h 476250"/>
              <a:gd name="connsiteX0" fmla="*/ 0 w 610844"/>
              <a:gd name="connsiteY0" fmla="*/ 0 h 476250"/>
              <a:gd name="connsiteX1" fmla="*/ 431800 w 610844"/>
              <a:gd name="connsiteY1" fmla="*/ 0 h 476250"/>
              <a:gd name="connsiteX2" fmla="*/ 610844 w 610844"/>
              <a:gd name="connsiteY2" fmla="*/ 238125 h 476250"/>
              <a:gd name="connsiteX3" fmla="*/ 431800 w 610844"/>
              <a:gd name="connsiteY3" fmla="*/ 476250 h 476250"/>
              <a:gd name="connsiteX4" fmla="*/ 0 w 610844"/>
              <a:gd name="connsiteY4" fmla="*/ 476250 h 476250"/>
              <a:gd name="connsiteX0" fmla="*/ 0 w 606124"/>
              <a:gd name="connsiteY0" fmla="*/ 0 h 476250"/>
              <a:gd name="connsiteX1" fmla="*/ 431800 w 606124"/>
              <a:gd name="connsiteY1" fmla="*/ 0 h 476250"/>
              <a:gd name="connsiteX2" fmla="*/ 606124 w 606124"/>
              <a:gd name="connsiteY2" fmla="*/ 238125 h 476250"/>
              <a:gd name="connsiteX3" fmla="*/ 431800 w 606124"/>
              <a:gd name="connsiteY3" fmla="*/ 476250 h 476250"/>
              <a:gd name="connsiteX4" fmla="*/ 0 w 606124"/>
              <a:gd name="connsiteY4" fmla="*/ 476250 h 476250"/>
              <a:gd name="connsiteX0" fmla="*/ 0 w 601441"/>
              <a:gd name="connsiteY0" fmla="*/ 0 h 476250"/>
              <a:gd name="connsiteX1" fmla="*/ 431800 w 601441"/>
              <a:gd name="connsiteY1" fmla="*/ 0 h 476250"/>
              <a:gd name="connsiteX2" fmla="*/ 601441 w 601441"/>
              <a:gd name="connsiteY2" fmla="*/ 238125 h 476250"/>
              <a:gd name="connsiteX3" fmla="*/ 431800 w 601441"/>
              <a:gd name="connsiteY3" fmla="*/ 476250 h 476250"/>
              <a:gd name="connsiteX4" fmla="*/ 0 w 601441"/>
              <a:gd name="connsiteY4" fmla="*/ 476250 h 476250"/>
              <a:gd name="connsiteX0" fmla="*/ 0 w 596794"/>
              <a:gd name="connsiteY0" fmla="*/ 0 h 476250"/>
              <a:gd name="connsiteX1" fmla="*/ 431800 w 596794"/>
              <a:gd name="connsiteY1" fmla="*/ 0 h 476250"/>
              <a:gd name="connsiteX2" fmla="*/ 596794 w 596794"/>
              <a:gd name="connsiteY2" fmla="*/ 238125 h 476250"/>
              <a:gd name="connsiteX3" fmla="*/ 431800 w 596794"/>
              <a:gd name="connsiteY3" fmla="*/ 476250 h 476250"/>
              <a:gd name="connsiteX4" fmla="*/ 0 w 596794"/>
              <a:gd name="connsiteY4" fmla="*/ 476250 h 476250"/>
              <a:gd name="connsiteX0" fmla="*/ 0 w 592183"/>
              <a:gd name="connsiteY0" fmla="*/ 0 h 476250"/>
              <a:gd name="connsiteX1" fmla="*/ 431800 w 592183"/>
              <a:gd name="connsiteY1" fmla="*/ 0 h 476250"/>
              <a:gd name="connsiteX2" fmla="*/ 592183 w 592183"/>
              <a:gd name="connsiteY2" fmla="*/ 238125 h 476250"/>
              <a:gd name="connsiteX3" fmla="*/ 431800 w 592183"/>
              <a:gd name="connsiteY3" fmla="*/ 476250 h 476250"/>
              <a:gd name="connsiteX4" fmla="*/ 0 w 592183"/>
              <a:gd name="connsiteY4" fmla="*/ 476250 h 476250"/>
              <a:gd name="connsiteX0" fmla="*/ 0 w 587607"/>
              <a:gd name="connsiteY0" fmla="*/ 0 h 476250"/>
              <a:gd name="connsiteX1" fmla="*/ 431800 w 587607"/>
              <a:gd name="connsiteY1" fmla="*/ 0 h 476250"/>
              <a:gd name="connsiteX2" fmla="*/ 587607 w 587607"/>
              <a:gd name="connsiteY2" fmla="*/ 238125 h 476250"/>
              <a:gd name="connsiteX3" fmla="*/ 431800 w 587607"/>
              <a:gd name="connsiteY3" fmla="*/ 476250 h 476250"/>
              <a:gd name="connsiteX4" fmla="*/ 0 w 587607"/>
              <a:gd name="connsiteY4" fmla="*/ 476250 h 476250"/>
              <a:gd name="connsiteX0" fmla="*/ 0 w 583067"/>
              <a:gd name="connsiteY0" fmla="*/ 0 h 476250"/>
              <a:gd name="connsiteX1" fmla="*/ 431800 w 583067"/>
              <a:gd name="connsiteY1" fmla="*/ 0 h 476250"/>
              <a:gd name="connsiteX2" fmla="*/ 583067 w 583067"/>
              <a:gd name="connsiteY2" fmla="*/ 238125 h 476250"/>
              <a:gd name="connsiteX3" fmla="*/ 431800 w 583067"/>
              <a:gd name="connsiteY3" fmla="*/ 476250 h 476250"/>
              <a:gd name="connsiteX4" fmla="*/ 0 w 583067"/>
              <a:gd name="connsiteY4" fmla="*/ 476250 h 476250"/>
              <a:gd name="connsiteX0" fmla="*/ 0 w 578562"/>
              <a:gd name="connsiteY0" fmla="*/ 0 h 476250"/>
              <a:gd name="connsiteX1" fmla="*/ 431800 w 578562"/>
              <a:gd name="connsiteY1" fmla="*/ 0 h 476250"/>
              <a:gd name="connsiteX2" fmla="*/ 578562 w 578562"/>
              <a:gd name="connsiteY2" fmla="*/ 238125 h 476250"/>
              <a:gd name="connsiteX3" fmla="*/ 431800 w 578562"/>
              <a:gd name="connsiteY3" fmla="*/ 476250 h 476250"/>
              <a:gd name="connsiteX4" fmla="*/ 0 w 578562"/>
              <a:gd name="connsiteY4" fmla="*/ 476250 h 476250"/>
              <a:gd name="connsiteX0" fmla="*/ 0 w 574092"/>
              <a:gd name="connsiteY0" fmla="*/ 0 h 476250"/>
              <a:gd name="connsiteX1" fmla="*/ 431800 w 574092"/>
              <a:gd name="connsiteY1" fmla="*/ 0 h 476250"/>
              <a:gd name="connsiteX2" fmla="*/ 574092 w 574092"/>
              <a:gd name="connsiteY2" fmla="*/ 238125 h 476250"/>
              <a:gd name="connsiteX3" fmla="*/ 431800 w 574092"/>
              <a:gd name="connsiteY3" fmla="*/ 476250 h 476250"/>
              <a:gd name="connsiteX4" fmla="*/ 0 w 574092"/>
              <a:gd name="connsiteY4" fmla="*/ 476250 h 476250"/>
              <a:gd name="connsiteX0" fmla="*/ 0 w 569656"/>
              <a:gd name="connsiteY0" fmla="*/ 0 h 476250"/>
              <a:gd name="connsiteX1" fmla="*/ 431800 w 569656"/>
              <a:gd name="connsiteY1" fmla="*/ 0 h 476250"/>
              <a:gd name="connsiteX2" fmla="*/ 569656 w 569656"/>
              <a:gd name="connsiteY2" fmla="*/ 238125 h 476250"/>
              <a:gd name="connsiteX3" fmla="*/ 431800 w 569656"/>
              <a:gd name="connsiteY3" fmla="*/ 476250 h 476250"/>
              <a:gd name="connsiteX4" fmla="*/ 0 w 569656"/>
              <a:gd name="connsiteY4" fmla="*/ 476250 h 476250"/>
              <a:gd name="connsiteX0" fmla="*/ 0 w 565254"/>
              <a:gd name="connsiteY0" fmla="*/ 0 h 476250"/>
              <a:gd name="connsiteX1" fmla="*/ 431800 w 565254"/>
              <a:gd name="connsiteY1" fmla="*/ 0 h 476250"/>
              <a:gd name="connsiteX2" fmla="*/ 565254 w 565254"/>
              <a:gd name="connsiteY2" fmla="*/ 238125 h 476250"/>
              <a:gd name="connsiteX3" fmla="*/ 431800 w 565254"/>
              <a:gd name="connsiteY3" fmla="*/ 476250 h 476250"/>
              <a:gd name="connsiteX4" fmla="*/ 0 w 565254"/>
              <a:gd name="connsiteY4" fmla="*/ 476250 h 476250"/>
              <a:gd name="connsiteX0" fmla="*/ 0 w 560886"/>
              <a:gd name="connsiteY0" fmla="*/ 0 h 476250"/>
              <a:gd name="connsiteX1" fmla="*/ 431800 w 560886"/>
              <a:gd name="connsiteY1" fmla="*/ 0 h 476250"/>
              <a:gd name="connsiteX2" fmla="*/ 560886 w 560886"/>
              <a:gd name="connsiteY2" fmla="*/ 238125 h 476250"/>
              <a:gd name="connsiteX3" fmla="*/ 431800 w 560886"/>
              <a:gd name="connsiteY3" fmla="*/ 476250 h 476250"/>
              <a:gd name="connsiteX4" fmla="*/ 0 w 560886"/>
              <a:gd name="connsiteY4" fmla="*/ 476250 h 476250"/>
              <a:gd name="connsiteX0" fmla="*/ 0 w 556552"/>
              <a:gd name="connsiteY0" fmla="*/ 0 h 476250"/>
              <a:gd name="connsiteX1" fmla="*/ 431800 w 556552"/>
              <a:gd name="connsiteY1" fmla="*/ 0 h 476250"/>
              <a:gd name="connsiteX2" fmla="*/ 556552 w 556552"/>
              <a:gd name="connsiteY2" fmla="*/ 238125 h 476250"/>
              <a:gd name="connsiteX3" fmla="*/ 431800 w 556552"/>
              <a:gd name="connsiteY3" fmla="*/ 476250 h 476250"/>
              <a:gd name="connsiteX4" fmla="*/ 0 w 556552"/>
              <a:gd name="connsiteY4" fmla="*/ 476250 h 476250"/>
              <a:gd name="connsiteX0" fmla="*/ 0 w 552252"/>
              <a:gd name="connsiteY0" fmla="*/ 0 h 476250"/>
              <a:gd name="connsiteX1" fmla="*/ 431800 w 552252"/>
              <a:gd name="connsiteY1" fmla="*/ 0 h 476250"/>
              <a:gd name="connsiteX2" fmla="*/ 552252 w 552252"/>
              <a:gd name="connsiteY2" fmla="*/ 238125 h 476250"/>
              <a:gd name="connsiteX3" fmla="*/ 431800 w 552252"/>
              <a:gd name="connsiteY3" fmla="*/ 476250 h 476250"/>
              <a:gd name="connsiteX4" fmla="*/ 0 w 552252"/>
              <a:gd name="connsiteY4" fmla="*/ 476250 h 476250"/>
              <a:gd name="connsiteX0" fmla="*/ 0 w 547985"/>
              <a:gd name="connsiteY0" fmla="*/ 0 h 476250"/>
              <a:gd name="connsiteX1" fmla="*/ 431800 w 547985"/>
              <a:gd name="connsiteY1" fmla="*/ 0 h 476250"/>
              <a:gd name="connsiteX2" fmla="*/ 547985 w 547985"/>
              <a:gd name="connsiteY2" fmla="*/ 238125 h 476250"/>
              <a:gd name="connsiteX3" fmla="*/ 431800 w 547985"/>
              <a:gd name="connsiteY3" fmla="*/ 476250 h 476250"/>
              <a:gd name="connsiteX4" fmla="*/ 0 w 547985"/>
              <a:gd name="connsiteY4" fmla="*/ 476250 h 476250"/>
              <a:gd name="connsiteX0" fmla="*/ 0 w 543751"/>
              <a:gd name="connsiteY0" fmla="*/ 0 h 476250"/>
              <a:gd name="connsiteX1" fmla="*/ 431800 w 543751"/>
              <a:gd name="connsiteY1" fmla="*/ 0 h 476250"/>
              <a:gd name="connsiteX2" fmla="*/ 543751 w 543751"/>
              <a:gd name="connsiteY2" fmla="*/ 238125 h 476250"/>
              <a:gd name="connsiteX3" fmla="*/ 431800 w 543751"/>
              <a:gd name="connsiteY3" fmla="*/ 476250 h 476250"/>
              <a:gd name="connsiteX4" fmla="*/ 0 w 543751"/>
              <a:gd name="connsiteY4" fmla="*/ 476250 h 476250"/>
              <a:gd name="connsiteX0" fmla="*/ 0 w 539550"/>
              <a:gd name="connsiteY0" fmla="*/ 0 h 476250"/>
              <a:gd name="connsiteX1" fmla="*/ 431800 w 539550"/>
              <a:gd name="connsiteY1" fmla="*/ 0 h 476250"/>
              <a:gd name="connsiteX2" fmla="*/ 539550 w 539550"/>
              <a:gd name="connsiteY2" fmla="*/ 238125 h 476250"/>
              <a:gd name="connsiteX3" fmla="*/ 431800 w 539550"/>
              <a:gd name="connsiteY3" fmla="*/ 476250 h 476250"/>
              <a:gd name="connsiteX4" fmla="*/ 0 w 539550"/>
              <a:gd name="connsiteY4" fmla="*/ 476250 h 476250"/>
              <a:gd name="connsiteX0" fmla="*/ 0 w 535381"/>
              <a:gd name="connsiteY0" fmla="*/ 0 h 476250"/>
              <a:gd name="connsiteX1" fmla="*/ 431800 w 535381"/>
              <a:gd name="connsiteY1" fmla="*/ 0 h 476250"/>
              <a:gd name="connsiteX2" fmla="*/ 535381 w 535381"/>
              <a:gd name="connsiteY2" fmla="*/ 238125 h 476250"/>
              <a:gd name="connsiteX3" fmla="*/ 431800 w 535381"/>
              <a:gd name="connsiteY3" fmla="*/ 476250 h 476250"/>
              <a:gd name="connsiteX4" fmla="*/ 0 w 535381"/>
              <a:gd name="connsiteY4" fmla="*/ 476250 h 476250"/>
              <a:gd name="connsiteX0" fmla="*/ 0 w 531244"/>
              <a:gd name="connsiteY0" fmla="*/ 0 h 476250"/>
              <a:gd name="connsiteX1" fmla="*/ 431800 w 531244"/>
              <a:gd name="connsiteY1" fmla="*/ 0 h 476250"/>
              <a:gd name="connsiteX2" fmla="*/ 531244 w 531244"/>
              <a:gd name="connsiteY2" fmla="*/ 238125 h 476250"/>
              <a:gd name="connsiteX3" fmla="*/ 431800 w 531244"/>
              <a:gd name="connsiteY3" fmla="*/ 476250 h 476250"/>
              <a:gd name="connsiteX4" fmla="*/ 0 w 531244"/>
              <a:gd name="connsiteY4" fmla="*/ 476250 h 476250"/>
              <a:gd name="connsiteX0" fmla="*/ 0 w 527139"/>
              <a:gd name="connsiteY0" fmla="*/ 0 h 476250"/>
              <a:gd name="connsiteX1" fmla="*/ 431800 w 527139"/>
              <a:gd name="connsiteY1" fmla="*/ 0 h 476250"/>
              <a:gd name="connsiteX2" fmla="*/ 527139 w 527139"/>
              <a:gd name="connsiteY2" fmla="*/ 238125 h 476250"/>
              <a:gd name="connsiteX3" fmla="*/ 431800 w 527139"/>
              <a:gd name="connsiteY3" fmla="*/ 476250 h 476250"/>
              <a:gd name="connsiteX4" fmla="*/ 0 w 527139"/>
              <a:gd name="connsiteY4" fmla="*/ 476250 h 476250"/>
              <a:gd name="connsiteX0" fmla="*/ 0 w 523066"/>
              <a:gd name="connsiteY0" fmla="*/ 0 h 476250"/>
              <a:gd name="connsiteX1" fmla="*/ 431800 w 523066"/>
              <a:gd name="connsiteY1" fmla="*/ 0 h 476250"/>
              <a:gd name="connsiteX2" fmla="*/ 523066 w 523066"/>
              <a:gd name="connsiteY2" fmla="*/ 238125 h 476250"/>
              <a:gd name="connsiteX3" fmla="*/ 431800 w 523066"/>
              <a:gd name="connsiteY3" fmla="*/ 476250 h 476250"/>
              <a:gd name="connsiteX4" fmla="*/ 0 w 523066"/>
              <a:gd name="connsiteY4" fmla="*/ 476250 h 476250"/>
              <a:gd name="connsiteX0" fmla="*/ 0 w 519024"/>
              <a:gd name="connsiteY0" fmla="*/ 0 h 476250"/>
              <a:gd name="connsiteX1" fmla="*/ 431800 w 519024"/>
              <a:gd name="connsiteY1" fmla="*/ 0 h 476250"/>
              <a:gd name="connsiteX2" fmla="*/ 519024 w 519024"/>
              <a:gd name="connsiteY2" fmla="*/ 238125 h 476250"/>
              <a:gd name="connsiteX3" fmla="*/ 431800 w 519024"/>
              <a:gd name="connsiteY3" fmla="*/ 476250 h 476250"/>
              <a:gd name="connsiteX4" fmla="*/ 0 w 519024"/>
              <a:gd name="connsiteY4" fmla="*/ 476250 h 476250"/>
              <a:gd name="connsiteX0" fmla="*/ 0 w 515014"/>
              <a:gd name="connsiteY0" fmla="*/ 0 h 476250"/>
              <a:gd name="connsiteX1" fmla="*/ 431800 w 515014"/>
              <a:gd name="connsiteY1" fmla="*/ 0 h 476250"/>
              <a:gd name="connsiteX2" fmla="*/ 515014 w 515014"/>
              <a:gd name="connsiteY2" fmla="*/ 238125 h 476250"/>
              <a:gd name="connsiteX3" fmla="*/ 431800 w 515014"/>
              <a:gd name="connsiteY3" fmla="*/ 476250 h 476250"/>
              <a:gd name="connsiteX4" fmla="*/ 0 w 515014"/>
              <a:gd name="connsiteY4" fmla="*/ 476250 h 476250"/>
              <a:gd name="connsiteX0" fmla="*/ 0 w 511035"/>
              <a:gd name="connsiteY0" fmla="*/ 0 h 476250"/>
              <a:gd name="connsiteX1" fmla="*/ 431800 w 511035"/>
              <a:gd name="connsiteY1" fmla="*/ 0 h 476250"/>
              <a:gd name="connsiteX2" fmla="*/ 511035 w 511035"/>
              <a:gd name="connsiteY2" fmla="*/ 238125 h 476250"/>
              <a:gd name="connsiteX3" fmla="*/ 431800 w 511035"/>
              <a:gd name="connsiteY3" fmla="*/ 476250 h 476250"/>
              <a:gd name="connsiteX4" fmla="*/ 0 w 511035"/>
              <a:gd name="connsiteY4" fmla="*/ 476250 h 476250"/>
              <a:gd name="connsiteX0" fmla="*/ 0 w 507086"/>
              <a:gd name="connsiteY0" fmla="*/ 0 h 476250"/>
              <a:gd name="connsiteX1" fmla="*/ 431800 w 507086"/>
              <a:gd name="connsiteY1" fmla="*/ 0 h 476250"/>
              <a:gd name="connsiteX2" fmla="*/ 507086 w 507086"/>
              <a:gd name="connsiteY2" fmla="*/ 238125 h 476250"/>
              <a:gd name="connsiteX3" fmla="*/ 431800 w 507086"/>
              <a:gd name="connsiteY3" fmla="*/ 476250 h 476250"/>
              <a:gd name="connsiteX4" fmla="*/ 0 w 507086"/>
              <a:gd name="connsiteY4" fmla="*/ 476250 h 476250"/>
              <a:gd name="connsiteX0" fmla="*/ 0 w 503168"/>
              <a:gd name="connsiteY0" fmla="*/ 0 h 476250"/>
              <a:gd name="connsiteX1" fmla="*/ 431800 w 503168"/>
              <a:gd name="connsiteY1" fmla="*/ 0 h 476250"/>
              <a:gd name="connsiteX2" fmla="*/ 503168 w 503168"/>
              <a:gd name="connsiteY2" fmla="*/ 238125 h 476250"/>
              <a:gd name="connsiteX3" fmla="*/ 431800 w 503168"/>
              <a:gd name="connsiteY3" fmla="*/ 476250 h 476250"/>
              <a:gd name="connsiteX4" fmla="*/ 0 w 503168"/>
              <a:gd name="connsiteY4" fmla="*/ 476250 h 476250"/>
              <a:gd name="connsiteX0" fmla="*/ 0 w 499280"/>
              <a:gd name="connsiteY0" fmla="*/ 0 h 476250"/>
              <a:gd name="connsiteX1" fmla="*/ 431800 w 499280"/>
              <a:gd name="connsiteY1" fmla="*/ 0 h 476250"/>
              <a:gd name="connsiteX2" fmla="*/ 499280 w 499280"/>
              <a:gd name="connsiteY2" fmla="*/ 238125 h 476250"/>
              <a:gd name="connsiteX3" fmla="*/ 431800 w 499280"/>
              <a:gd name="connsiteY3" fmla="*/ 476250 h 476250"/>
              <a:gd name="connsiteX4" fmla="*/ 0 w 499280"/>
              <a:gd name="connsiteY4" fmla="*/ 476250 h 476250"/>
              <a:gd name="connsiteX0" fmla="*/ 0 w 495422"/>
              <a:gd name="connsiteY0" fmla="*/ 0 h 476250"/>
              <a:gd name="connsiteX1" fmla="*/ 431800 w 495422"/>
              <a:gd name="connsiteY1" fmla="*/ 0 h 476250"/>
              <a:gd name="connsiteX2" fmla="*/ 495422 w 495422"/>
              <a:gd name="connsiteY2" fmla="*/ 238125 h 476250"/>
              <a:gd name="connsiteX3" fmla="*/ 431800 w 495422"/>
              <a:gd name="connsiteY3" fmla="*/ 476250 h 476250"/>
              <a:gd name="connsiteX4" fmla="*/ 0 w 495422"/>
              <a:gd name="connsiteY4" fmla="*/ 476250 h 476250"/>
              <a:gd name="connsiteX0" fmla="*/ 0 w 491594"/>
              <a:gd name="connsiteY0" fmla="*/ 0 h 476250"/>
              <a:gd name="connsiteX1" fmla="*/ 431800 w 491594"/>
              <a:gd name="connsiteY1" fmla="*/ 0 h 476250"/>
              <a:gd name="connsiteX2" fmla="*/ 491594 w 491594"/>
              <a:gd name="connsiteY2" fmla="*/ 238125 h 476250"/>
              <a:gd name="connsiteX3" fmla="*/ 431800 w 491594"/>
              <a:gd name="connsiteY3" fmla="*/ 476250 h 476250"/>
              <a:gd name="connsiteX4" fmla="*/ 0 w 491594"/>
              <a:gd name="connsiteY4" fmla="*/ 476250 h 476250"/>
              <a:gd name="connsiteX0" fmla="*/ 0 w 487796"/>
              <a:gd name="connsiteY0" fmla="*/ 0 h 476250"/>
              <a:gd name="connsiteX1" fmla="*/ 431800 w 487796"/>
              <a:gd name="connsiteY1" fmla="*/ 0 h 476250"/>
              <a:gd name="connsiteX2" fmla="*/ 487796 w 487796"/>
              <a:gd name="connsiteY2" fmla="*/ 238125 h 476250"/>
              <a:gd name="connsiteX3" fmla="*/ 431800 w 487796"/>
              <a:gd name="connsiteY3" fmla="*/ 476250 h 476250"/>
              <a:gd name="connsiteX4" fmla="*/ 0 w 487796"/>
              <a:gd name="connsiteY4" fmla="*/ 476250 h 476250"/>
              <a:gd name="connsiteX0" fmla="*/ 0 w 484027"/>
              <a:gd name="connsiteY0" fmla="*/ 0 h 476250"/>
              <a:gd name="connsiteX1" fmla="*/ 431800 w 484027"/>
              <a:gd name="connsiteY1" fmla="*/ 0 h 476250"/>
              <a:gd name="connsiteX2" fmla="*/ 484027 w 484027"/>
              <a:gd name="connsiteY2" fmla="*/ 238125 h 476250"/>
              <a:gd name="connsiteX3" fmla="*/ 431800 w 484027"/>
              <a:gd name="connsiteY3" fmla="*/ 476250 h 476250"/>
              <a:gd name="connsiteX4" fmla="*/ 0 w 484027"/>
              <a:gd name="connsiteY4" fmla="*/ 476250 h 476250"/>
              <a:gd name="connsiteX0" fmla="*/ 0 w 480287"/>
              <a:gd name="connsiteY0" fmla="*/ 0 h 476250"/>
              <a:gd name="connsiteX1" fmla="*/ 431800 w 480287"/>
              <a:gd name="connsiteY1" fmla="*/ 0 h 476250"/>
              <a:gd name="connsiteX2" fmla="*/ 480287 w 480287"/>
              <a:gd name="connsiteY2" fmla="*/ 238125 h 476250"/>
              <a:gd name="connsiteX3" fmla="*/ 431800 w 480287"/>
              <a:gd name="connsiteY3" fmla="*/ 476250 h 476250"/>
              <a:gd name="connsiteX4" fmla="*/ 0 w 480287"/>
              <a:gd name="connsiteY4" fmla="*/ 476250 h 476250"/>
              <a:gd name="connsiteX0" fmla="*/ 0 w 476576"/>
              <a:gd name="connsiteY0" fmla="*/ 0 h 476250"/>
              <a:gd name="connsiteX1" fmla="*/ 431800 w 476576"/>
              <a:gd name="connsiteY1" fmla="*/ 0 h 476250"/>
              <a:gd name="connsiteX2" fmla="*/ 476576 w 476576"/>
              <a:gd name="connsiteY2" fmla="*/ 238125 h 476250"/>
              <a:gd name="connsiteX3" fmla="*/ 431800 w 476576"/>
              <a:gd name="connsiteY3" fmla="*/ 476250 h 476250"/>
              <a:gd name="connsiteX4" fmla="*/ 0 w 476576"/>
              <a:gd name="connsiteY4" fmla="*/ 476250 h 476250"/>
              <a:gd name="connsiteX0" fmla="*/ 0 w 472894"/>
              <a:gd name="connsiteY0" fmla="*/ 0 h 476250"/>
              <a:gd name="connsiteX1" fmla="*/ 431800 w 472894"/>
              <a:gd name="connsiteY1" fmla="*/ 0 h 476250"/>
              <a:gd name="connsiteX2" fmla="*/ 472894 w 472894"/>
              <a:gd name="connsiteY2" fmla="*/ 238125 h 476250"/>
              <a:gd name="connsiteX3" fmla="*/ 431800 w 472894"/>
              <a:gd name="connsiteY3" fmla="*/ 476250 h 476250"/>
              <a:gd name="connsiteX4" fmla="*/ 0 w 472894"/>
              <a:gd name="connsiteY4" fmla="*/ 476250 h 476250"/>
              <a:gd name="connsiteX0" fmla="*/ 0 w 469240"/>
              <a:gd name="connsiteY0" fmla="*/ 0 h 476250"/>
              <a:gd name="connsiteX1" fmla="*/ 431800 w 469240"/>
              <a:gd name="connsiteY1" fmla="*/ 0 h 476250"/>
              <a:gd name="connsiteX2" fmla="*/ 469240 w 469240"/>
              <a:gd name="connsiteY2" fmla="*/ 238125 h 476250"/>
              <a:gd name="connsiteX3" fmla="*/ 431800 w 469240"/>
              <a:gd name="connsiteY3" fmla="*/ 476250 h 476250"/>
              <a:gd name="connsiteX4" fmla="*/ 0 w 469240"/>
              <a:gd name="connsiteY4" fmla="*/ 476250 h 476250"/>
              <a:gd name="connsiteX0" fmla="*/ 0 w 465614"/>
              <a:gd name="connsiteY0" fmla="*/ 0 h 476250"/>
              <a:gd name="connsiteX1" fmla="*/ 431800 w 465614"/>
              <a:gd name="connsiteY1" fmla="*/ 0 h 476250"/>
              <a:gd name="connsiteX2" fmla="*/ 465614 w 465614"/>
              <a:gd name="connsiteY2" fmla="*/ 238125 h 476250"/>
              <a:gd name="connsiteX3" fmla="*/ 431800 w 465614"/>
              <a:gd name="connsiteY3" fmla="*/ 476250 h 476250"/>
              <a:gd name="connsiteX4" fmla="*/ 0 w 465614"/>
              <a:gd name="connsiteY4" fmla="*/ 476250 h 476250"/>
              <a:gd name="connsiteX0" fmla="*/ 0 w 462016"/>
              <a:gd name="connsiteY0" fmla="*/ 0 h 476250"/>
              <a:gd name="connsiteX1" fmla="*/ 431800 w 462016"/>
              <a:gd name="connsiteY1" fmla="*/ 0 h 476250"/>
              <a:gd name="connsiteX2" fmla="*/ 462016 w 462016"/>
              <a:gd name="connsiteY2" fmla="*/ 238125 h 476250"/>
              <a:gd name="connsiteX3" fmla="*/ 431800 w 462016"/>
              <a:gd name="connsiteY3" fmla="*/ 476250 h 476250"/>
              <a:gd name="connsiteX4" fmla="*/ 0 w 462016"/>
              <a:gd name="connsiteY4" fmla="*/ 476250 h 476250"/>
              <a:gd name="connsiteX0" fmla="*/ 0 w 739098"/>
              <a:gd name="connsiteY0" fmla="*/ 0 h 476250"/>
              <a:gd name="connsiteX1" fmla="*/ 431800 w 739098"/>
              <a:gd name="connsiteY1" fmla="*/ 0 h 476250"/>
              <a:gd name="connsiteX2" fmla="*/ 739098 w 739098"/>
              <a:gd name="connsiteY2" fmla="*/ 238719 h 476250"/>
              <a:gd name="connsiteX3" fmla="*/ 431800 w 739098"/>
              <a:gd name="connsiteY3" fmla="*/ 476250 h 476250"/>
              <a:gd name="connsiteX4" fmla="*/ 0 w 739098"/>
              <a:gd name="connsiteY4" fmla="*/ 476250 h 476250"/>
              <a:gd name="connsiteX0" fmla="*/ 0 w 551575"/>
              <a:gd name="connsiteY0" fmla="*/ 0 h 476250"/>
              <a:gd name="connsiteX1" fmla="*/ 431800 w 551575"/>
              <a:gd name="connsiteY1" fmla="*/ 0 h 476250"/>
              <a:gd name="connsiteX2" fmla="*/ 551575 w 551575"/>
              <a:gd name="connsiteY2" fmla="*/ 235829 h 476250"/>
              <a:gd name="connsiteX3" fmla="*/ 431800 w 551575"/>
              <a:gd name="connsiteY3" fmla="*/ 476250 h 476250"/>
              <a:gd name="connsiteX4" fmla="*/ 0 w 551575"/>
              <a:gd name="connsiteY4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575" h="476250">
                <a:moveTo>
                  <a:pt x="0" y="0"/>
                </a:moveTo>
                <a:lnTo>
                  <a:pt x="431800" y="0"/>
                </a:lnTo>
                <a:lnTo>
                  <a:pt x="551575" y="235829"/>
                </a:lnTo>
                <a:lnTo>
                  <a:pt x="431800" y="476250"/>
                </a:lnTo>
                <a:lnTo>
                  <a:pt x="0" y="476250"/>
                </a:lnTo>
              </a:path>
            </a:pathLst>
          </a:cu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>
              <a:spcBef>
                <a:spcPts val="0"/>
              </a:spcBef>
            </a:pP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EB7FFB-C88D-5CF2-DD1F-A714B5C69E1D}"/>
              </a:ext>
            </a:extLst>
          </p:cNvPr>
          <p:cNvCxnSpPr>
            <a:cxnSpLocks/>
          </p:cNvCxnSpPr>
          <p:nvPr/>
        </p:nvCxnSpPr>
        <p:spPr>
          <a:xfrm>
            <a:off x="8229600" y="7698478"/>
            <a:ext cx="14653846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ormatted_text">
            <a:extLst>
              <a:ext uri="{FF2B5EF4-FFF2-40B4-BE49-F238E27FC236}">
                <a16:creationId xmlns:a16="http://schemas.microsoft.com/office/drawing/2014/main" id="{35E10CB2-91DF-D061-6FA6-A486FB5D7B57}"/>
              </a:ext>
            </a:extLst>
          </p:cNvPr>
          <p:cNvSpPr txBox="1">
            <a:spLocks/>
          </p:cNvSpPr>
          <p:nvPr/>
        </p:nvSpPr>
        <p:spPr>
          <a:xfrm>
            <a:off x="2310099" y="10386511"/>
            <a:ext cx="4090701" cy="30777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rt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100000"/>
            </a:pPr>
            <a:r>
              <a:rPr lang="en-US" sz="2000">
                <a:solidFill>
                  <a:schemeClr val="bg1"/>
                </a:solidFill>
                <a:sym typeface="+mn-lt"/>
              </a:rPr>
              <a:t>XXX</a:t>
            </a:r>
            <a:endParaRPr lang="en-US" sz="2000" b="0">
              <a:solidFill>
                <a:schemeClr val="bg1"/>
              </a:solidFill>
              <a:sym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1E7C97-0781-C527-D43D-276174D10053}"/>
              </a:ext>
            </a:extLst>
          </p:cNvPr>
          <p:cNvGrpSpPr/>
          <p:nvPr/>
        </p:nvGrpSpPr>
        <p:grpSpPr>
          <a:xfrm>
            <a:off x="1468061" y="10388648"/>
            <a:ext cx="571903" cy="506776"/>
            <a:chOff x="5883132" y="5684704"/>
            <a:chExt cx="571903" cy="506776"/>
          </a:xfrm>
        </p:grpSpPr>
        <p:sp>
          <p:nvSpPr>
            <p:cNvPr id="9" name="Arrow: Chevron 64">
              <a:extLst>
                <a:ext uri="{FF2B5EF4-FFF2-40B4-BE49-F238E27FC236}">
                  <a16:creationId xmlns:a16="http://schemas.microsoft.com/office/drawing/2014/main" id="{4CA5EAC8-6524-B580-BDA6-8175D18929F6}"/>
                </a:ext>
              </a:extLst>
            </p:cNvPr>
            <p:cNvSpPr/>
            <p:nvPr/>
          </p:nvSpPr>
          <p:spPr>
            <a:xfrm>
              <a:off x="5883132" y="5684704"/>
              <a:ext cx="330506" cy="506776"/>
            </a:xfrm>
            <a:prstGeom prst="chevron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/>
            <a:lstStyle/>
            <a:p>
              <a:pPr algn="l" fontAlgn="base">
                <a:lnSpc>
                  <a:spcPct val="100000"/>
                </a:lnSpc>
                <a:spcBef>
                  <a:spcPts val="400"/>
                </a:spcBef>
                <a:spcAft>
                  <a:spcPct val="0"/>
                </a:spcAft>
                <a:buSzPct val="100000"/>
              </a:pPr>
              <a:endParaRPr lang="en-US" sz="1200" b="0" err="1">
                <a:solidFill>
                  <a:schemeClr val="tx1"/>
                </a:solidFill>
                <a:sym typeface="+mn-lt"/>
              </a:endParaRPr>
            </a:p>
          </p:txBody>
        </p:sp>
        <p:sp>
          <p:nvSpPr>
            <p:cNvPr id="13" name="Arrow: Chevron 65">
              <a:extLst>
                <a:ext uri="{FF2B5EF4-FFF2-40B4-BE49-F238E27FC236}">
                  <a16:creationId xmlns:a16="http://schemas.microsoft.com/office/drawing/2014/main" id="{76EE42D7-7144-E6C5-E16B-69DDA527F625}"/>
                </a:ext>
              </a:extLst>
            </p:cNvPr>
            <p:cNvSpPr/>
            <p:nvPr/>
          </p:nvSpPr>
          <p:spPr>
            <a:xfrm>
              <a:off x="6124529" y="5684704"/>
              <a:ext cx="330506" cy="506776"/>
            </a:xfrm>
            <a:prstGeom prst="chevron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/>
            <a:lstStyle/>
            <a:p>
              <a:pPr algn="l" fontAlgn="base">
                <a:lnSpc>
                  <a:spcPct val="100000"/>
                </a:lnSpc>
                <a:spcBef>
                  <a:spcPts val="400"/>
                </a:spcBef>
                <a:spcAft>
                  <a:spcPct val="0"/>
                </a:spcAft>
                <a:buSzPct val="100000"/>
              </a:pPr>
              <a:endParaRPr lang="en-US" sz="1200" b="0" err="1">
                <a:solidFill>
                  <a:schemeClr val="tx1"/>
                </a:solidFill>
                <a:sym typeface="+mn-lt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EA280F-7651-FC87-F672-F17CB665E102}"/>
              </a:ext>
            </a:extLst>
          </p:cNvPr>
          <p:cNvSpPr txBox="1"/>
          <p:nvPr/>
        </p:nvSpPr>
        <p:spPr>
          <a:xfrm>
            <a:off x="1248938" y="5606311"/>
            <a:ext cx="5222858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400">
                <a:solidFill>
                  <a:srgbClr val="000B32"/>
                </a:solidFill>
              </a:rPr>
              <a:t>The Challenge:</a:t>
            </a:r>
          </a:p>
          <a:p>
            <a:pPr algn="l"/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Small publishers struggle to organize content effectively.</a:t>
            </a:r>
            <a:endParaRPr lang="en-US" sz="3400">
              <a:solidFill>
                <a:srgbClr val="000B32"/>
              </a:solidFill>
              <a:cs typeface="Arial"/>
            </a:endParaRPr>
          </a:p>
          <a:p>
            <a:pPr algn="l"/>
            <a:endParaRPr lang="en-US" sz="3400" b="0">
              <a:solidFill>
                <a:srgbClr val="000B32"/>
              </a:solidFill>
              <a:ea typeface="+mn-lt"/>
              <a:cs typeface="+mn-lt"/>
            </a:endParaRPr>
          </a:p>
          <a:p>
            <a:pPr algn="l"/>
            <a:r>
              <a:rPr lang="en-US" sz="3400">
                <a:solidFill>
                  <a:srgbClr val="000B32"/>
                </a:solidFill>
              </a:rPr>
              <a:t>Impact:</a:t>
            </a:r>
          </a:p>
          <a:p>
            <a:pPr marL="914400" lvl="1" indent="-457200" algn="l">
              <a:buFont typeface="Courier New"/>
              <a:buChar char="o"/>
            </a:pP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No personalized recommendations.</a:t>
            </a:r>
            <a:endParaRPr lang="en-US" sz="3400">
              <a:solidFill>
                <a:srgbClr val="000B32"/>
              </a:solidFill>
              <a:cs typeface="Arial"/>
            </a:endParaRPr>
          </a:p>
          <a:p>
            <a:pPr marL="914400" lvl="1" indent="-457200" algn="l">
              <a:buFont typeface="Courier New"/>
              <a:buChar char="o"/>
            </a:pP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Lower engagement.</a:t>
            </a:r>
            <a:endParaRPr lang="en-US" sz="3400">
              <a:solidFill>
                <a:srgbClr val="000B32"/>
              </a:solidFill>
              <a:cs typeface="Arial"/>
            </a:endParaRPr>
          </a:p>
          <a:p>
            <a:pPr marL="914400" lvl="1" indent="-457200" algn="l">
              <a:buFont typeface="Courier New"/>
              <a:buChar char="o"/>
            </a:pP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Inefficient content delivery.</a:t>
            </a:r>
            <a:endParaRPr lang="en-US" sz="3400">
              <a:solidFill>
                <a:srgbClr val="000B32"/>
              </a:solidFill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E2A500-BA67-C052-C6B1-8164EA987A36}"/>
              </a:ext>
            </a:extLst>
          </p:cNvPr>
          <p:cNvSpPr txBox="1"/>
          <p:nvPr/>
        </p:nvSpPr>
        <p:spPr>
          <a:xfrm>
            <a:off x="11602220" y="2723600"/>
            <a:ext cx="10934633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400">
                <a:solidFill>
                  <a:srgbClr val="000B32"/>
                </a:solidFill>
              </a:rPr>
              <a:t>Why Existing Tools Don’t Work:</a:t>
            </a:r>
          </a:p>
          <a:p>
            <a:pPr algn="l"/>
            <a:endParaRPr lang="en-US" sz="3400">
              <a:solidFill>
                <a:srgbClr val="000B32"/>
              </a:solidFill>
              <a:ea typeface="+mn-lt"/>
              <a:cs typeface="+mn-lt"/>
            </a:endParaRPr>
          </a:p>
          <a:p>
            <a:pPr algn="l"/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Large Language Models (LLMs):</a:t>
            </a:r>
            <a:endParaRPr lang="en-US" sz="3400">
              <a:solidFill>
                <a:srgbClr val="000B32"/>
              </a:solidFill>
              <a:cs typeface="Arial"/>
            </a:endParaRPr>
          </a:p>
          <a:p>
            <a:pPr marL="914400" lvl="1" indent="-457200" algn="l">
              <a:buFont typeface="Courier New"/>
              <a:buChar char="o"/>
            </a:pP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Expensive: High API costs and operational expenses.</a:t>
            </a:r>
            <a:endParaRPr lang="en-US" sz="3400">
              <a:solidFill>
                <a:srgbClr val="000B32"/>
              </a:solidFill>
              <a:ea typeface="+mn-lt"/>
              <a:cs typeface="+mn-lt"/>
            </a:endParaRPr>
          </a:p>
          <a:p>
            <a:pPr marL="914400" lvl="1" indent="-457200" algn="l">
              <a:buFont typeface="Courier New"/>
              <a:buChar char="o"/>
            </a:pP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Complex: Require advanced infrastructure and expertise.</a:t>
            </a:r>
            <a:endParaRPr lang="en-US" sz="3400">
              <a:solidFill>
                <a:srgbClr val="000B32"/>
              </a:solidFill>
              <a:ea typeface="+mn-lt"/>
              <a:cs typeface="+mn-lt"/>
            </a:endParaRPr>
          </a:p>
          <a:p>
            <a:pPr marL="914400" lvl="1" indent="-457200" algn="l">
              <a:buFont typeface="Courier New"/>
              <a:buChar char="o"/>
            </a:pP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Overpowered: Not designed for small-scale needs.</a:t>
            </a:r>
            <a:endParaRPr lang="en-US" sz="3400">
              <a:solidFill>
                <a:srgbClr val="000B32"/>
              </a:solidFill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939F31-1D0C-FEC5-B92C-89D1F9E48F1F}"/>
              </a:ext>
            </a:extLst>
          </p:cNvPr>
          <p:cNvSpPr txBox="1"/>
          <p:nvPr/>
        </p:nvSpPr>
        <p:spPr>
          <a:xfrm>
            <a:off x="11602220" y="8586018"/>
            <a:ext cx="11416552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400">
                <a:solidFill>
                  <a:srgbClr val="000B32"/>
                </a:solidFill>
              </a:rPr>
              <a:t>The Gap:</a:t>
            </a:r>
          </a:p>
          <a:p>
            <a:pPr algn="l"/>
            <a:endParaRPr lang="en-US" sz="3400" b="0">
              <a:solidFill>
                <a:srgbClr val="000B32"/>
              </a:solidFill>
              <a:ea typeface="+mn-lt"/>
              <a:cs typeface="+mn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A </a:t>
            </a:r>
            <a:r>
              <a:rPr lang="en-US" sz="3400">
                <a:solidFill>
                  <a:srgbClr val="000B32"/>
                </a:solidFill>
                <a:ea typeface="+mn-lt"/>
                <a:cs typeface="+mn-lt"/>
              </a:rPr>
              <a:t>simple</a:t>
            </a: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, </a:t>
            </a:r>
            <a:r>
              <a:rPr lang="en-US" sz="3400">
                <a:solidFill>
                  <a:srgbClr val="000B32"/>
                </a:solidFill>
                <a:ea typeface="+mn-lt"/>
                <a:cs typeface="+mn-lt"/>
              </a:rPr>
              <a:t>cost-effective</a:t>
            </a: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 tool is needed to </a:t>
            </a:r>
            <a:r>
              <a:rPr lang="en-US" sz="3400">
                <a:solidFill>
                  <a:srgbClr val="000B32"/>
                </a:solidFill>
                <a:ea typeface="+mn-lt"/>
                <a:cs typeface="+mn-lt"/>
              </a:rPr>
              <a:t>automatically classify content in real time</a:t>
            </a: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.</a:t>
            </a:r>
            <a:endParaRPr lang="en-US" sz="3400">
              <a:solidFill>
                <a:srgbClr val="000B32"/>
              </a:solidFill>
              <a:ea typeface="+mn-lt"/>
              <a:cs typeface="+mn-lt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Must be </a:t>
            </a:r>
            <a:r>
              <a:rPr lang="en-US" sz="3400">
                <a:solidFill>
                  <a:srgbClr val="000B32"/>
                </a:solidFill>
                <a:ea typeface="+mn-lt"/>
                <a:cs typeface="+mn-lt"/>
              </a:rPr>
              <a:t>accessible</a:t>
            </a:r>
            <a:r>
              <a:rPr lang="en-US" sz="3400" b="0">
                <a:solidFill>
                  <a:srgbClr val="000B32"/>
                </a:solidFill>
                <a:ea typeface="+mn-lt"/>
                <a:cs typeface="+mn-lt"/>
              </a:rPr>
              <a:t> to small publishers and content creators.</a:t>
            </a:r>
            <a:endParaRPr lang="en-US" sz="3400">
              <a:solidFill>
                <a:srgbClr val="000B32"/>
              </a:solidFill>
              <a:ea typeface="+mn-lt"/>
              <a:cs typeface="+mn-lt"/>
            </a:endParaRPr>
          </a:p>
          <a:p>
            <a:pPr algn="l"/>
            <a:endParaRPr lang="en-US" sz="3400">
              <a:solidFill>
                <a:srgbClr val="000B32"/>
              </a:solidFill>
              <a:cs typeface="Arial"/>
            </a:endParaRPr>
          </a:p>
        </p:txBody>
      </p:sp>
      <p:pic>
        <p:nvPicPr>
          <p:cNvPr id="17" name="Graphic 16" descr="Playbook with solid fill">
            <a:extLst>
              <a:ext uri="{FF2B5EF4-FFF2-40B4-BE49-F238E27FC236}">
                <a16:creationId xmlns:a16="http://schemas.microsoft.com/office/drawing/2014/main" id="{8A5C3686-D98E-7A52-A977-49D3B04D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547" y="2658854"/>
            <a:ext cx="2700305" cy="2732148"/>
          </a:xfrm>
          <a:prstGeom prst="rect">
            <a:avLst/>
          </a:prstGeom>
        </p:spPr>
      </p:pic>
      <p:pic>
        <p:nvPicPr>
          <p:cNvPr id="25" name="Graphic 24" descr="Iceberg with solid fill">
            <a:extLst>
              <a:ext uri="{FF2B5EF4-FFF2-40B4-BE49-F238E27FC236}">
                <a16:creationId xmlns:a16="http://schemas.microsoft.com/office/drawing/2014/main" id="{26E2BEB0-FD71-01D0-3AAF-7C4C7BF87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4175" y="2792059"/>
            <a:ext cx="3546784" cy="3354547"/>
          </a:xfrm>
          <a:prstGeom prst="rect">
            <a:avLst/>
          </a:prstGeom>
        </p:spPr>
      </p:pic>
      <p:pic>
        <p:nvPicPr>
          <p:cNvPr id="26" name="Graphic 25" descr="Question mark with solid fill">
            <a:extLst>
              <a:ext uri="{FF2B5EF4-FFF2-40B4-BE49-F238E27FC236}">
                <a16:creationId xmlns:a16="http://schemas.microsoft.com/office/drawing/2014/main" id="{84F38007-8F96-6953-DCD3-74318ACDB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2957" y="8299356"/>
            <a:ext cx="3969221" cy="3700305"/>
          </a:xfrm>
          <a:prstGeom prst="rect">
            <a:avLst/>
          </a:prstGeom>
        </p:spPr>
      </p:pic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0EA3EC19-A6CC-BF68-434B-7658F116F861}"/>
              </a:ext>
            </a:extLst>
          </p:cNvPr>
          <p:cNvSpPr>
            <a:spLocks noGrp="1"/>
          </p:cNvSpPr>
          <p:nvPr/>
        </p:nvSpPr>
        <p:spPr>
          <a:xfrm>
            <a:off x="762311" y="75251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 kern="1200">
                <a:solidFill>
                  <a:srgbClr val="000B32"/>
                </a:solidFill>
                <a:latin typeface="Esade Regular"/>
                <a:ea typeface="+mn-ea"/>
                <a:cs typeface="Esade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0">
                <a:solidFill>
                  <a:schemeClr val="tx1"/>
                </a:solidFill>
              </a:rPr>
              <a:t>Why Small Publishers Need Help?</a:t>
            </a:r>
          </a:p>
        </p:txBody>
      </p:sp>
    </p:spTree>
    <p:extLst>
      <p:ext uri="{BB962C8B-B14F-4D97-AF65-F5344CB8AC3E}">
        <p14:creationId xmlns:p14="http://schemas.microsoft.com/office/powerpoint/2010/main" val="228035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2FCCD-3FA5-B071-AF71-91FEEBEB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34" y="1463793"/>
            <a:ext cx="22096412" cy="71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3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0516D-2110-8522-478A-AA6A482C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64">
            <a:extLst>
              <a:ext uri="{FF2B5EF4-FFF2-40B4-BE49-F238E27FC236}">
                <a16:creationId xmlns:a16="http://schemas.microsoft.com/office/drawing/2014/main" id="{43299C9E-81AE-607B-5FB7-6BAAB294B730}"/>
              </a:ext>
            </a:extLst>
          </p:cNvPr>
          <p:cNvSpPr/>
          <p:nvPr/>
        </p:nvSpPr>
        <p:spPr>
          <a:xfrm>
            <a:off x="965200" y="2737911"/>
            <a:ext cx="10596226" cy="8070766"/>
          </a:xfrm>
          <a:prstGeom prst="roundRect">
            <a:avLst>
              <a:gd name="adj" fmla="val 7605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457200" hangingPunct="1"/>
            <a:endParaRPr lang="en-SG" sz="3600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ctangle: Rounded Corners 64">
            <a:extLst>
              <a:ext uri="{FF2B5EF4-FFF2-40B4-BE49-F238E27FC236}">
                <a16:creationId xmlns:a16="http://schemas.microsoft.com/office/drawing/2014/main" id="{801CEF3E-4824-025B-C1D9-F63FA5304DAE}"/>
              </a:ext>
            </a:extLst>
          </p:cNvPr>
          <p:cNvSpPr/>
          <p:nvPr/>
        </p:nvSpPr>
        <p:spPr>
          <a:xfrm>
            <a:off x="12477590" y="2737911"/>
            <a:ext cx="10596226" cy="8070766"/>
          </a:xfrm>
          <a:prstGeom prst="roundRect">
            <a:avLst>
              <a:gd name="adj" fmla="val 7605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457200" hangingPunct="1"/>
            <a:endParaRPr lang="en-SG" sz="3600" b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B4E93-A409-2EDD-A5BA-825EB973281F}"/>
              </a:ext>
            </a:extLst>
          </p:cNvPr>
          <p:cNvSpPr txBox="1"/>
          <p:nvPr/>
        </p:nvSpPr>
        <p:spPr>
          <a:xfrm>
            <a:off x="15611891" y="-591230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F8384-E116-7A41-5281-C79DE0C041D0}"/>
              </a:ext>
            </a:extLst>
          </p:cNvPr>
          <p:cNvSpPr txBox="1"/>
          <p:nvPr/>
        </p:nvSpPr>
        <p:spPr>
          <a:xfrm>
            <a:off x="17232199" y="-963487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Arial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F694A-84D4-63D6-0164-70B5717FE024}"/>
              </a:ext>
            </a:extLst>
          </p:cNvPr>
          <p:cNvSpPr txBox="1"/>
          <p:nvPr/>
        </p:nvSpPr>
        <p:spPr>
          <a:xfrm>
            <a:off x="24754409" y="11208666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C4FEF0-9F6F-A9AD-EAF5-563F3BC77D20}"/>
              </a:ext>
            </a:extLst>
          </p:cNvPr>
          <p:cNvSpPr/>
          <p:nvPr/>
        </p:nvSpPr>
        <p:spPr>
          <a:xfrm>
            <a:off x="965201" y="11485077"/>
            <a:ext cx="22108616" cy="1598521"/>
          </a:xfrm>
          <a:prstGeom prst="roundRect">
            <a:avLst/>
          </a:prstGeom>
          <a:solidFill>
            <a:schemeClr val="tx1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l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SzPct val="100000"/>
            </a:pPr>
            <a:endParaRPr lang="en-US" sz="1200" b="0" err="1">
              <a:solidFill>
                <a:schemeClr val="tx1"/>
              </a:solidFill>
              <a:sym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95395C-26E3-D270-EF07-87B42ED5D5F5}"/>
              </a:ext>
            </a:extLst>
          </p:cNvPr>
          <p:cNvSpPr txBox="1"/>
          <p:nvPr/>
        </p:nvSpPr>
        <p:spPr>
          <a:xfrm>
            <a:off x="1791489" y="5158630"/>
            <a:ext cx="9480388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3400">
              <a:solidFill>
                <a:schemeClr val="tx1"/>
              </a:solidFill>
              <a:cs typeface="Arial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400" b="0">
                <a:solidFill>
                  <a:schemeClr val="tx1"/>
                </a:solidFill>
              </a:rPr>
              <a:t>Uses basic NLP algorithms with NLTK.</a:t>
            </a:r>
            <a:endParaRPr lang="en-US" sz="3400" b="0">
              <a:solidFill>
                <a:schemeClr val="tx1"/>
              </a:solidFill>
              <a:cs typeface="Arial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400" b="0">
                <a:solidFill>
                  <a:schemeClr val="tx1"/>
                </a:solidFill>
              </a:rPr>
              <a:t>Lightweight: Avoids the complexity of LLMs.</a:t>
            </a:r>
            <a:endParaRPr lang="en-US" sz="3400" b="0">
              <a:solidFill>
                <a:schemeClr val="tx1"/>
              </a:solidFill>
              <a:cs typeface="Arial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400" b="0">
                <a:solidFill>
                  <a:schemeClr val="tx1"/>
                </a:solidFill>
              </a:rPr>
              <a:t>Cost-effective: Designed for small businesses.</a:t>
            </a:r>
            <a:endParaRPr lang="en-US" sz="3400" b="0">
              <a:solidFill>
                <a:schemeClr val="tx1"/>
              </a:solidFill>
              <a:cs typeface="Arial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400" b="0">
                <a:solidFill>
                  <a:schemeClr val="tx1"/>
                </a:solidFill>
              </a:rPr>
              <a:t>Interpretable: Delivers results that businesses can trust.</a:t>
            </a:r>
            <a:endParaRPr lang="en-US" sz="3400" b="0">
              <a:solidFill>
                <a:schemeClr val="tx1"/>
              </a:solidFill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EA9CFA-7047-FF29-EE7C-713CAE6E6D5D}"/>
              </a:ext>
            </a:extLst>
          </p:cNvPr>
          <p:cNvSpPr txBox="1"/>
          <p:nvPr/>
        </p:nvSpPr>
        <p:spPr>
          <a:xfrm>
            <a:off x="12821744" y="5656096"/>
            <a:ext cx="9770767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sz="3400">
                <a:solidFill>
                  <a:schemeClr val="tx1"/>
                </a:solidFill>
                <a:ea typeface="+mn-lt"/>
                <a:cs typeface="+mn-lt"/>
              </a:rPr>
              <a:t>Automatic and Real-Time Processing:</a:t>
            </a:r>
          </a:p>
          <a:p>
            <a:pPr marL="1028700" lvl="1" indent="-571500" algn="l">
              <a:buFont typeface="Courier New"/>
              <a:buChar char="o"/>
            </a:pPr>
            <a:r>
              <a:rPr lang="en-US" sz="3400" b="0">
                <a:solidFill>
                  <a:schemeClr val="tx1"/>
                </a:solidFill>
                <a:ea typeface="+mn-lt"/>
                <a:cs typeface="+mn-lt"/>
              </a:rPr>
              <a:t>Enables real-time content classification.</a:t>
            </a:r>
          </a:p>
          <a:p>
            <a:pPr marL="571500" indent="-571500" algn="l">
              <a:buFont typeface="Arial"/>
              <a:buChar char="•"/>
            </a:pPr>
            <a:r>
              <a:rPr lang="en-US" sz="3400">
                <a:solidFill>
                  <a:schemeClr val="tx1"/>
                </a:solidFill>
                <a:ea typeface="+mn-lt"/>
                <a:cs typeface="+mn-lt"/>
              </a:rPr>
              <a:t>Cost-Effective</a:t>
            </a:r>
            <a:r>
              <a:rPr lang="en-US" sz="3400" b="0">
                <a:solidFill>
                  <a:schemeClr val="tx1"/>
                </a:solidFill>
                <a:ea typeface="+mn-lt"/>
                <a:cs typeface="+mn-lt"/>
              </a:rPr>
              <a:t>:</a:t>
            </a:r>
          </a:p>
          <a:p>
            <a:pPr marL="1028700" lvl="1" indent="-571500" algn="l">
              <a:buFont typeface="Courier New"/>
              <a:buChar char="o"/>
            </a:pPr>
            <a:r>
              <a:rPr lang="en-US" sz="3400" b="0">
                <a:solidFill>
                  <a:schemeClr val="tx1"/>
                </a:solidFill>
                <a:ea typeface="+mn-lt"/>
                <a:cs typeface="+mn-lt"/>
              </a:rPr>
              <a:t>Eliminates the need for expensive hardware.</a:t>
            </a:r>
          </a:p>
          <a:p>
            <a:pPr marL="571500" indent="-571500" algn="l">
              <a:buFont typeface="Arial"/>
              <a:buChar char="•"/>
            </a:pPr>
            <a:r>
              <a:rPr lang="en-US" sz="3400">
                <a:solidFill>
                  <a:schemeClr val="tx1"/>
                </a:solidFill>
                <a:ea typeface="+mn-lt"/>
                <a:cs typeface="+mn-lt"/>
              </a:rPr>
              <a:t>Easy Updates and Integrations</a:t>
            </a:r>
            <a:r>
              <a:rPr lang="en-US" sz="3400" b="0">
                <a:solidFill>
                  <a:schemeClr val="tx1"/>
                </a:solidFill>
                <a:ea typeface="+mn-lt"/>
                <a:cs typeface="+mn-lt"/>
              </a:rPr>
              <a:t>:</a:t>
            </a:r>
          </a:p>
          <a:p>
            <a:pPr marL="1028700" lvl="1" indent="-571500" algn="l">
              <a:buFont typeface="Courier New"/>
              <a:buChar char="o"/>
            </a:pPr>
            <a:r>
              <a:rPr lang="en-US" sz="3400" b="0">
                <a:solidFill>
                  <a:schemeClr val="tx1"/>
                </a:solidFill>
                <a:ea typeface="+mn-lt"/>
                <a:cs typeface="+mn-lt"/>
              </a:rPr>
              <a:t>Seamlessly integrates with existing publishing platforms.</a:t>
            </a:r>
          </a:p>
          <a:p>
            <a:pPr algn="l"/>
            <a:endParaRPr lang="en-US" sz="3400">
              <a:solidFill>
                <a:schemeClr val="tx1"/>
              </a:solidFill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4F9D75-B2AF-BE5F-59EB-2768002EE7CE}"/>
              </a:ext>
            </a:extLst>
          </p:cNvPr>
          <p:cNvSpPr txBox="1"/>
          <p:nvPr/>
        </p:nvSpPr>
        <p:spPr>
          <a:xfrm>
            <a:off x="4028806" y="11714698"/>
            <a:ext cx="188655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rgbClr val="FFFFFF"/>
                </a:solidFill>
              </a:rPr>
              <a:t>Empowerment:</a:t>
            </a:r>
            <a:endParaRPr lang="en-US" sz="360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3600" b="0">
                <a:solidFill>
                  <a:srgbClr val="FFFFFF"/>
                </a:solidFill>
              </a:rPr>
              <a:t>Allows small publishers to organize content without advanced technical skills.</a:t>
            </a:r>
            <a:endParaRPr lang="en-US" sz="3600" b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22" name="Graphic 21" descr="Brainstorm with solid fill">
            <a:extLst>
              <a:ext uri="{FF2B5EF4-FFF2-40B4-BE49-F238E27FC236}">
                <a16:creationId xmlns:a16="http://schemas.microsoft.com/office/drawing/2014/main" id="{4A1FBD08-E0F1-5755-D45E-7C47BC371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0262" y="3091074"/>
            <a:ext cx="2129481" cy="2211859"/>
          </a:xfrm>
          <a:prstGeom prst="rect">
            <a:avLst/>
          </a:prstGeom>
        </p:spPr>
      </p:pic>
      <p:pic>
        <p:nvPicPr>
          <p:cNvPr id="23" name="Graphic 22" descr="Upload with solid fill">
            <a:extLst>
              <a:ext uri="{FF2B5EF4-FFF2-40B4-BE49-F238E27FC236}">
                <a16:creationId xmlns:a16="http://schemas.microsoft.com/office/drawing/2014/main" id="{4758E4A4-A234-4F34-EFFC-3BF853989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09574" y="3091073"/>
            <a:ext cx="2150075" cy="2211859"/>
          </a:xfrm>
          <a:prstGeom prst="rect">
            <a:avLst/>
          </a:prstGeom>
        </p:spPr>
      </p:pic>
      <p:pic>
        <p:nvPicPr>
          <p:cNvPr id="24" name="Graphic 23" descr="Battery charging with solid fill">
            <a:extLst>
              <a:ext uri="{FF2B5EF4-FFF2-40B4-BE49-F238E27FC236}">
                <a16:creationId xmlns:a16="http://schemas.microsoft.com/office/drawing/2014/main" id="{E5721FE2-F937-4183-1ACF-D0AF64787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1489" y="11452882"/>
            <a:ext cx="1594021" cy="1573427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0E6E074-C14D-56B7-A7D7-37CDB17AEC44}"/>
              </a:ext>
            </a:extLst>
          </p:cNvPr>
          <p:cNvSpPr>
            <a:spLocks noGrp="1"/>
          </p:cNvSpPr>
          <p:nvPr/>
        </p:nvSpPr>
        <p:spPr>
          <a:xfrm>
            <a:off x="762311" y="75251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 kern="1200">
                <a:solidFill>
                  <a:srgbClr val="000B32"/>
                </a:solidFill>
                <a:latin typeface="Esade Regular"/>
                <a:ea typeface="+mn-ea"/>
                <a:cs typeface="Esade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0">
                <a:solidFill>
                  <a:srgbClr val="00072D"/>
                </a:solidFill>
                <a:latin typeface="Esade Regular"/>
                <a:ea typeface="+mn-lt"/>
                <a:cs typeface="+mn-lt"/>
              </a:rPr>
              <a:t>NLP Solution Built for Small Publishers</a:t>
            </a:r>
            <a:endParaRPr lang="en-US" sz="2800">
              <a:latin typeface="Esade 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C51AED-3076-D563-AC4D-5C47277D5C91}"/>
              </a:ext>
            </a:extLst>
          </p:cNvPr>
          <p:cNvSpPr txBox="1"/>
          <p:nvPr/>
        </p:nvSpPr>
        <p:spPr>
          <a:xfrm>
            <a:off x="15291632" y="3589277"/>
            <a:ext cx="124733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>
                <a:solidFill>
                  <a:schemeClr val="tx1"/>
                </a:solidFill>
                <a:ea typeface="+mn-lt"/>
                <a:cs typeface="+mn-lt"/>
              </a:rPr>
              <a:t>Why the Cloud for </a:t>
            </a:r>
          </a:p>
          <a:p>
            <a:pPr algn="l"/>
            <a:r>
              <a:rPr lang="en-US" sz="4400">
                <a:solidFill>
                  <a:schemeClr val="tx1"/>
                </a:solidFill>
                <a:ea typeface="+mn-lt"/>
                <a:cs typeface="+mn-lt"/>
              </a:rPr>
              <a:t>This Solution?</a:t>
            </a:r>
            <a:endParaRPr lang="en-US" sz="4400" b="0">
              <a:solidFill>
                <a:schemeClr val="tx1"/>
              </a:solidFill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8F5CF4-DE56-8DCD-DD76-EDB3371B52F9}"/>
              </a:ext>
            </a:extLst>
          </p:cNvPr>
          <p:cNvSpPr txBox="1"/>
          <p:nvPr/>
        </p:nvSpPr>
        <p:spPr>
          <a:xfrm>
            <a:off x="3805333" y="3891903"/>
            <a:ext cx="39811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>
                <a:solidFill>
                  <a:schemeClr val="tx1"/>
                </a:solidFill>
              </a:rPr>
              <a:t>Our Solution:</a:t>
            </a:r>
            <a:endParaRPr lang="en-US" sz="440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83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0516D-2110-8522-478A-AA6A482C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648F52F-A96E-116D-0F08-21D3059C3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950589"/>
              </p:ext>
            </p:extLst>
          </p:nvPr>
        </p:nvGraphicFramePr>
        <p:xfrm>
          <a:off x="984738" y="2255093"/>
          <a:ext cx="22156615" cy="10241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55E308F-6371-5519-15E3-871045644E16}"/>
              </a:ext>
            </a:extLst>
          </p:cNvPr>
          <p:cNvSpPr>
            <a:spLocks noGrp="1"/>
          </p:cNvSpPr>
          <p:nvPr/>
        </p:nvSpPr>
        <p:spPr>
          <a:xfrm>
            <a:off x="762311" y="75251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 kern="1200">
                <a:solidFill>
                  <a:srgbClr val="000B32"/>
                </a:solidFill>
                <a:latin typeface="Esade Regular"/>
                <a:ea typeface="+mn-ea"/>
                <a:cs typeface="Esade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0">
                <a:solidFill>
                  <a:schemeClr val="tx1"/>
                </a:solidFill>
              </a:rPr>
              <a:t>Model creation </a:t>
            </a:r>
          </a:p>
        </p:txBody>
      </p:sp>
    </p:spTree>
    <p:extLst>
      <p:ext uri="{BB962C8B-B14F-4D97-AF65-F5344CB8AC3E}">
        <p14:creationId xmlns:p14="http://schemas.microsoft.com/office/powerpoint/2010/main" val="248711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3563317-F31E-F13E-5ADE-C92C77102EEF}"/>
              </a:ext>
            </a:extLst>
          </p:cNvPr>
          <p:cNvSpPr txBox="1">
            <a:spLocks/>
          </p:cNvSpPr>
          <p:nvPr/>
        </p:nvSpPr>
        <p:spPr>
          <a:xfrm>
            <a:off x="8874522" y="2242315"/>
            <a:ext cx="13106408" cy="133076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/>
              <a:t>AWS Solution Overview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8846C3B-8D4F-002B-7A1D-62C43304BC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11147" y="9461073"/>
            <a:ext cx="2889779" cy="766660"/>
          </a:xfrm>
        </p:spPr>
        <p:txBody>
          <a:bodyPr/>
          <a:lstStyle/>
          <a:p>
            <a:pPr marL="0" indent="0" algn="ctr">
              <a:buNone/>
            </a:pPr>
            <a:r>
              <a:rPr lang="en-SG" b="1"/>
              <a:t>Hourly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950607D-74B7-E4F7-9BAA-19454C835C98}"/>
              </a:ext>
            </a:extLst>
          </p:cNvPr>
          <p:cNvSpPr txBox="1">
            <a:spLocks/>
          </p:cNvSpPr>
          <p:nvPr/>
        </p:nvSpPr>
        <p:spPr>
          <a:xfrm>
            <a:off x="13936132" y="9461073"/>
            <a:ext cx="2889779" cy="76666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3000" kern="1200">
                <a:solidFill>
                  <a:srgbClr val="000B32"/>
                </a:solidFill>
                <a:latin typeface="Arial Regular"/>
                <a:ea typeface="+mn-ea"/>
                <a:cs typeface="Arial Regular"/>
              </a:defRPr>
            </a:lvl1pPr>
            <a:lvl2pPr marL="45720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800" kern="1200">
                <a:solidFill>
                  <a:srgbClr val="EDEDFB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rgbClr val="EDEDFB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kern="1200">
                <a:solidFill>
                  <a:srgbClr val="EDEDFB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kern="1200">
                <a:solidFill>
                  <a:srgbClr val="EDEDF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b="1"/>
              <a:t>Automated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1AB396A-2F53-35F4-C65D-6DBBD20B6E0C}"/>
              </a:ext>
            </a:extLst>
          </p:cNvPr>
          <p:cNvSpPr txBox="1">
            <a:spLocks/>
          </p:cNvSpPr>
          <p:nvPr/>
        </p:nvSpPr>
        <p:spPr>
          <a:xfrm>
            <a:off x="18474258" y="9461073"/>
            <a:ext cx="4549245" cy="113919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3000" kern="1200">
                <a:solidFill>
                  <a:srgbClr val="000B32"/>
                </a:solidFill>
                <a:latin typeface="Arial Regular"/>
                <a:ea typeface="+mn-ea"/>
                <a:cs typeface="Arial Regular"/>
              </a:defRPr>
            </a:lvl1pPr>
            <a:lvl2pPr marL="45720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800" kern="1200">
                <a:solidFill>
                  <a:srgbClr val="EDEDFB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rgbClr val="EDEDFB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kern="1200">
                <a:solidFill>
                  <a:srgbClr val="EDEDFB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kern="1200">
                <a:solidFill>
                  <a:srgbClr val="EDEDF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/>
              <a:t>Supports Concurrent Client Requests</a:t>
            </a:r>
            <a:endParaRPr lang="en-SG" b="1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62FD619-25CF-87A8-D8D7-6DCA75CA9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240"/>
          <a:stretch/>
        </p:blipFill>
        <p:spPr>
          <a:xfrm>
            <a:off x="0" y="-18216"/>
            <a:ext cx="7162800" cy="137342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1119CB-B6E8-00F2-7460-5A8109EF135F}"/>
              </a:ext>
            </a:extLst>
          </p:cNvPr>
          <p:cNvSpPr txBox="1"/>
          <p:nvPr/>
        </p:nvSpPr>
        <p:spPr>
          <a:xfrm>
            <a:off x="9099012" y="3996266"/>
            <a:ext cx="12541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b="0"/>
              <a:t>Provide a </a:t>
            </a:r>
            <a:r>
              <a:rPr lang="en-SG"/>
              <a:t>News Classification Service </a:t>
            </a:r>
            <a:r>
              <a:rPr lang="en-SG" b="0"/>
              <a:t>with the following features: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EE54E9A-145C-B63D-0305-BF7C33D305E0}"/>
              </a:ext>
            </a:extLst>
          </p:cNvPr>
          <p:cNvSpPr txBox="1">
            <a:spLocks/>
          </p:cNvSpPr>
          <p:nvPr/>
        </p:nvSpPr>
        <p:spPr>
          <a:xfrm>
            <a:off x="9073352" y="1944481"/>
            <a:ext cx="13106408" cy="16286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>
                <a:solidFill>
                  <a:schemeClr val="tx1"/>
                </a:solidFill>
                <a:latin typeface="Esade Regular"/>
              </a:rPr>
              <a:t>AWS Solution Overview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EECBFA0A-027A-71C0-DF66-EEB7B9B8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352" y="6580393"/>
            <a:ext cx="2313800" cy="2212126"/>
          </a:xfrm>
          <a:prstGeom prst="rect">
            <a:avLst/>
          </a:prstGeom>
          <a:ln>
            <a:noFill/>
          </a:ln>
        </p:spPr>
      </p:pic>
      <p:pic>
        <p:nvPicPr>
          <p:cNvPr id="3" name="Imagen 5">
            <a:extLst>
              <a:ext uri="{FF2B5EF4-FFF2-40B4-BE49-F238E27FC236}">
                <a16:creationId xmlns:a16="http://schemas.microsoft.com/office/drawing/2014/main" id="{6E116EE8-1E2F-AFB6-681F-345704BA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7131" y="6430131"/>
            <a:ext cx="2313799" cy="2446390"/>
          </a:xfrm>
          <a:prstGeom prst="rect">
            <a:avLst/>
          </a:prstGeom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0D6CD660-4E58-7163-6206-9AF1CEC64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1286" y="6689617"/>
            <a:ext cx="1980983" cy="191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8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0C642BAC-A211-D68B-EA89-0B01A4E393E3}"/>
              </a:ext>
            </a:extLst>
          </p:cNvPr>
          <p:cNvSpPr/>
          <p:nvPr/>
        </p:nvSpPr>
        <p:spPr>
          <a:xfrm rot="5400000">
            <a:off x="7097651" y="10086625"/>
            <a:ext cx="2961125" cy="864544"/>
          </a:xfrm>
          <a:prstGeom prst="triangle">
            <a:avLst/>
          </a:prstGeom>
          <a:solidFill>
            <a:srgbClr val="00AE88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58C25C2-D271-4B82-A5B8-5DB6EDBC1575}"/>
              </a:ext>
            </a:extLst>
          </p:cNvPr>
          <p:cNvSpPr/>
          <p:nvPr/>
        </p:nvSpPr>
        <p:spPr>
          <a:xfrm>
            <a:off x="9274799" y="8349213"/>
            <a:ext cx="7287636" cy="4716204"/>
          </a:xfrm>
          <a:prstGeom prst="roundRect">
            <a:avLst>
              <a:gd name="adj" fmla="val 7605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457200" hangingPunct="1"/>
            <a:endParaRPr lang="en-SG" sz="3600" b="0">
              <a:solidFill>
                <a:prstClr val="white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D8F3CD7-8623-6346-9510-91C26975B15D}"/>
              </a:ext>
            </a:extLst>
          </p:cNvPr>
          <p:cNvSpPr/>
          <p:nvPr/>
        </p:nvSpPr>
        <p:spPr>
          <a:xfrm>
            <a:off x="18254413" y="8356944"/>
            <a:ext cx="4808787" cy="4708473"/>
          </a:xfrm>
          <a:prstGeom prst="roundRect">
            <a:avLst>
              <a:gd name="adj" fmla="val 7605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457200" hangingPunct="1"/>
            <a:endParaRPr lang="en-SG" sz="3600" b="0">
              <a:solidFill>
                <a:prstClr val="white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3EEAB10-E2E8-545D-9BB7-03070A4255D6}"/>
              </a:ext>
            </a:extLst>
          </p:cNvPr>
          <p:cNvSpPr/>
          <p:nvPr/>
        </p:nvSpPr>
        <p:spPr>
          <a:xfrm>
            <a:off x="9274799" y="2818679"/>
            <a:ext cx="7287636" cy="3078660"/>
          </a:xfrm>
          <a:prstGeom prst="roundRect">
            <a:avLst>
              <a:gd name="adj" fmla="val 7605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457200" hangingPunct="1"/>
            <a:endParaRPr lang="en-SG" sz="3600" b="0">
              <a:solidFill>
                <a:prstClr val="white"/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873DD61-72BD-F2DE-F5B0-44F76326CB1C}"/>
              </a:ext>
            </a:extLst>
          </p:cNvPr>
          <p:cNvSpPr/>
          <p:nvPr/>
        </p:nvSpPr>
        <p:spPr>
          <a:xfrm rot="10800000">
            <a:off x="2271359" y="6172991"/>
            <a:ext cx="3056018" cy="837698"/>
          </a:xfrm>
          <a:prstGeom prst="triangle">
            <a:avLst/>
          </a:prstGeom>
          <a:solidFill>
            <a:srgbClr val="00AE88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50FA04E-02FF-DB9A-A1BD-D41960B65051}"/>
              </a:ext>
            </a:extLst>
          </p:cNvPr>
          <p:cNvGrpSpPr/>
          <p:nvPr/>
        </p:nvGrpSpPr>
        <p:grpSpPr>
          <a:xfrm>
            <a:off x="965204" y="7224223"/>
            <a:ext cx="6784814" cy="5841196"/>
            <a:chOff x="870828" y="3657600"/>
            <a:chExt cx="3098886" cy="2903619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684B6275-553B-647E-9C1D-CCCEC2C83675}"/>
                </a:ext>
              </a:extLst>
            </p:cNvPr>
            <p:cNvSpPr/>
            <p:nvPr/>
          </p:nvSpPr>
          <p:spPr>
            <a:xfrm>
              <a:off x="870828" y="3657600"/>
              <a:ext cx="3098886" cy="2903619"/>
            </a:xfrm>
            <a:prstGeom prst="roundRect">
              <a:avLst>
                <a:gd name="adj" fmla="val 7605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457200" hangingPunct="1"/>
              <a:endParaRPr lang="en-SG" sz="3600" b="0">
                <a:solidFill>
                  <a:prstClr val="white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EC1A46C-8F9F-97F0-A67A-5E5972E93FEC}"/>
                </a:ext>
              </a:extLst>
            </p:cNvPr>
            <p:cNvSpPr txBox="1"/>
            <p:nvPr/>
          </p:nvSpPr>
          <p:spPr>
            <a:xfrm>
              <a:off x="1287345" y="4311559"/>
              <a:ext cx="2265850" cy="22949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 defTabSz="457200" hangingPunct="1"/>
              <a:r>
                <a:rPr lang="en-SG" sz="2400" b="0" kern="1200">
                  <a:solidFill>
                    <a:schemeClr val="tx1"/>
                  </a:solidFill>
                  <a:cs typeface="Arial" panose="020B0604020202020204" pitchFamily="34" charset="0"/>
                </a:rPr>
                <a:t>Step 2: Files in EC2 instance</a:t>
              </a:r>
            </a:p>
          </p:txBody>
        </p:sp>
        <p:pic>
          <p:nvPicPr>
            <p:cNvPr id="60" name="Picture 2" descr="Saving Your Machine Learning Model In Python: pickle.dump() | by Einstein  EBEREONWU | Medium">
              <a:extLst>
                <a:ext uri="{FF2B5EF4-FFF2-40B4-BE49-F238E27FC236}">
                  <a16:creationId xmlns:a16="http://schemas.microsoft.com/office/drawing/2014/main" id="{12DAA703-07D3-380A-BA2A-19638483B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335" y="4698161"/>
              <a:ext cx="1679222" cy="601544"/>
            </a:xfrm>
            <a:prstGeom prst="rect">
              <a:avLst/>
            </a:prstGeom>
            <a:grpFill/>
          </p:spPr>
        </p:pic>
        <p:pic>
          <p:nvPicPr>
            <p:cNvPr id="61" name="Picture 4" descr="Flask&quot; Icon - Download for free – Iconduck">
              <a:extLst>
                <a:ext uri="{FF2B5EF4-FFF2-40B4-BE49-F238E27FC236}">
                  <a16:creationId xmlns:a16="http://schemas.microsoft.com/office/drawing/2014/main" id="{DE562155-193C-0067-98D4-2B7C3AA54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471" y="5423093"/>
              <a:ext cx="668453" cy="858928"/>
            </a:xfrm>
            <a:prstGeom prst="rect">
              <a:avLst/>
            </a:prstGeom>
            <a:grpFill/>
          </p:spPr>
        </p:pic>
        <p:pic>
          <p:nvPicPr>
            <p:cNvPr id="62" name="Picture 10" descr="HTML - Wikipedia">
              <a:extLst>
                <a:ext uri="{FF2B5EF4-FFF2-40B4-BE49-F238E27FC236}">
                  <a16:creationId xmlns:a16="http://schemas.microsoft.com/office/drawing/2014/main" id="{F2B29772-DDCE-1788-8814-3B1AA132A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8879" y="5393898"/>
              <a:ext cx="917318" cy="917318"/>
            </a:xfrm>
            <a:prstGeom prst="rect">
              <a:avLst/>
            </a:prstGeom>
            <a:grpFill/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5D43FB3-DD3A-D89D-CFAD-D55BC5B12DE1}"/>
                </a:ext>
              </a:extLst>
            </p:cNvPr>
            <p:cNvSpPr txBox="1"/>
            <p:nvPr/>
          </p:nvSpPr>
          <p:spPr>
            <a:xfrm>
              <a:off x="1223999" y="3847493"/>
              <a:ext cx="2166552" cy="3212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 defTabSz="914400" hangingPunct="1"/>
              <a:r>
                <a:rPr lang="en-SG" sz="3600" kern="1200">
                  <a:solidFill>
                    <a:prstClr val="black"/>
                  </a:solidFill>
                </a:rPr>
                <a:t>(2) EC2 Instance</a:t>
              </a: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2E9B510-B6F1-2F94-2D59-615CB2C3F356}"/>
              </a:ext>
            </a:extLst>
          </p:cNvPr>
          <p:cNvSpPr/>
          <p:nvPr/>
        </p:nvSpPr>
        <p:spPr>
          <a:xfrm>
            <a:off x="965200" y="2824349"/>
            <a:ext cx="6784818" cy="3078660"/>
          </a:xfrm>
          <a:prstGeom prst="roundRect">
            <a:avLst>
              <a:gd name="adj" fmla="val 7605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457200" hangingPunct="1"/>
            <a:endParaRPr lang="en-SG" sz="3600" b="0">
              <a:solidFill>
                <a:prstClr val="white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FAD36C-BE6D-4B63-010B-1DC2C212027D}"/>
              </a:ext>
            </a:extLst>
          </p:cNvPr>
          <p:cNvSpPr txBox="1"/>
          <p:nvPr/>
        </p:nvSpPr>
        <p:spPr>
          <a:xfrm>
            <a:off x="1308779" y="3189015"/>
            <a:ext cx="4075505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SG" sz="3600" kern="1200">
                <a:solidFill>
                  <a:prstClr val="black"/>
                </a:solidFill>
              </a:rPr>
              <a:t>(1) </a:t>
            </a:r>
            <a:r>
              <a:rPr lang="en-SG" sz="3600" kern="1200" err="1">
                <a:solidFill>
                  <a:prstClr val="black"/>
                </a:solidFill>
              </a:rPr>
              <a:t>EventBridge</a:t>
            </a:r>
            <a:endParaRPr lang="en-SG" sz="3600" kern="1200">
              <a:solidFill>
                <a:prstClr val="black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192ABC-7C6D-913D-99AE-F1DF766B1F3E}"/>
              </a:ext>
            </a:extLst>
          </p:cNvPr>
          <p:cNvSpPr txBox="1"/>
          <p:nvPr/>
        </p:nvSpPr>
        <p:spPr>
          <a:xfrm>
            <a:off x="1424945" y="4192136"/>
            <a:ext cx="5973069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 defTabSz="914400" hangingPunct="1"/>
            <a:r>
              <a:rPr lang="en-US" sz="2800" b="0" kern="1200">
                <a:solidFill>
                  <a:prstClr val="black"/>
                </a:solidFill>
              </a:rPr>
              <a:t>Schedules Hourly Classifications: </a:t>
            </a:r>
          </a:p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US" sz="2800" b="0" kern="1200">
                <a:solidFill>
                  <a:prstClr val="black"/>
                </a:solidFill>
              </a:rPr>
              <a:t>Source: Google News RSS Feed</a:t>
            </a:r>
          </a:p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US" sz="2800" b="0" kern="1200">
                <a:solidFill>
                  <a:prstClr val="black"/>
                </a:solidFill>
              </a:rPr>
              <a:t>Target our EC2 instances</a:t>
            </a:r>
            <a:endParaRPr lang="en-SG" sz="2800" b="0" kern="1200">
              <a:solidFill>
                <a:prstClr val="black"/>
              </a:solidFill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C25D2863-7942-D994-7B77-9165E16C4CEB}"/>
              </a:ext>
            </a:extLst>
          </p:cNvPr>
          <p:cNvSpPr/>
          <p:nvPr/>
        </p:nvSpPr>
        <p:spPr>
          <a:xfrm>
            <a:off x="9670997" y="7266919"/>
            <a:ext cx="3056018" cy="837698"/>
          </a:xfrm>
          <a:prstGeom prst="triangle">
            <a:avLst/>
          </a:prstGeom>
          <a:solidFill>
            <a:srgbClr val="F1595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457200" hangingPunct="1"/>
            <a:endParaRPr lang="en-SG" sz="3600" b="0">
              <a:solidFill>
                <a:prstClr val="white"/>
              </a:solidFill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82A4655D-8126-A560-31F6-E8C581000E9A}"/>
              </a:ext>
            </a:extLst>
          </p:cNvPr>
          <p:cNvSpPr/>
          <p:nvPr/>
        </p:nvSpPr>
        <p:spPr>
          <a:xfrm rot="10800000">
            <a:off x="9674460" y="6144763"/>
            <a:ext cx="3056018" cy="837698"/>
          </a:xfrm>
          <a:prstGeom prst="triangle">
            <a:avLst/>
          </a:prstGeom>
          <a:solidFill>
            <a:srgbClr val="224BB9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DB43D62F-10AF-6303-A93B-DB258F3E5625}"/>
              </a:ext>
            </a:extLst>
          </p:cNvPr>
          <p:cNvSpPr/>
          <p:nvPr/>
        </p:nvSpPr>
        <p:spPr>
          <a:xfrm rot="5400000">
            <a:off x="15970117" y="10086623"/>
            <a:ext cx="2961123" cy="864544"/>
          </a:xfrm>
          <a:prstGeom prst="triangle">
            <a:avLst/>
          </a:prstGeom>
          <a:solidFill>
            <a:srgbClr val="F1595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457200" hangingPunct="1"/>
            <a:endParaRPr lang="en-SG" sz="3600" b="0">
              <a:solidFill>
                <a:prstClr val="white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9F549A2-47BE-25DC-3112-D7C82DCEE615}"/>
              </a:ext>
            </a:extLst>
          </p:cNvPr>
          <p:cNvSpPr txBox="1"/>
          <p:nvPr/>
        </p:nvSpPr>
        <p:spPr>
          <a:xfrm>
            <a:off x="9907167" y="8666841"/>
            <a:ext cx="4498118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SG" sz="3600" kern="1200">
                <a:solidFill>
                  <a:prstClr val="black"/>
                </a:solidFill>
              </a:rPr>
              <a:t>(3) DynamoDB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0846AA-D664-4FE9-646B-690AD8C27A22}"/>
              </a:ext>
            </a:extLst>
          </p:cNvPr>
          <p:cNvSpPr txBox="1"/>
          <p:nvPr/>
        </p:nvSpPr>
        <p:spPr>
          <a:xfrm>
            <a:off x="18771781" y="8666841"/>
            <a:ext cx="359023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SG" sz="3600" kern="1200">
                <a:solidFill>
                  <a:prstClr val="black"/>
                </a:solidFill>
              </a:rPr>
              <a:t>(5) S3 (Bucket)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C719BD1-EB05-E494-D266-7E397753C947}"/>
              </a:ext>
            </a:extLst>
          </p:cNvPr>
          <p:cNvSpPr txBox="1"/>
          <p:nvPr/>
        </p:nvSpPr>
        <p:spPr>
          <a:xfrm>
            <a:off x="9905260" y="3189015"/>
            <a:ext cx="5395386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SG" sz="3600" kern="1200">
                <a:solidFill>
                  <a:prstClr val="black"/>
                </a:solidFill>
              </a:rPr>
              <a:t>(4) API Gateway to IP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D883D4-5B97-8611-3872-9BF49F08090E}"/>
              </a:ext>
            </a:extLst>
          </p:cNvPr>
          <p:cNvSpPr txBox="1"/>
          <p:nvPr/>
        </p:nvSpPr>
        <p:spPr>
          <a:xfrm>
            <a:off x="9907167" y="4192136"/>
            <a:ext cx="64353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SG" sz="2800" b="0" kern="1200">
                <a:solidFill>
                  <a:prstClr val="black"/>
                </a:solidFill>
              </a:rPr>
              <a:t>Rendering HTML file into browser</a:t>
            </a:r>
          </a:p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SG" sz="2800" b="0" kern="1200">
                <a:solidFill>
                  <a:prstClr val="black"/>
                </a:solidFill>
              </a:rPr>
              <a:t>Setting up root and predict endpoints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86ED376-1FDF-C530-C3DB-0AF5180B262E}"/>
              </a:ext>
            </a:extLst>
          </p:cNvPr>
          <p:cNvSpPr txBox="1"/>
          <p:nvPr/>
        </p:nvSpPr>
        <p:spPr>
          <a:xfrm>
            <a:off x="13124850" y="6496550"/>
            <a:ext cx="3437585" cy="1200328"/>
          </a:xfrm>
          <a:prstGeom prst="rect">
            <a:avLst/>
          </a:prstGeom>
          <a:solidFill>
            <a:srgbClr val="000B32"/>
          </a:solidFill>
        </p:spPr>
        <p:txBody>
          <a:bodyPr wrap="square" rtlCol="0">
            <a:spAutoFit/>
          </a:bodyPr>
          <a:lstStyle/>
          <a:p>
            <a:pPr algn="l" defTabSz="457200" hangingPunct="1"/>
            <a:r>
              <a:rPr lang="en-SG" sz="2400" b="0" kern="1200">
                <a:solidFill>
                  <a:schemeClr val="bg1"/>
                </a:solidFill>
                <a:cs typeface="Arial" panose="020B0604020202020204" pitchFamily="34" charset="0"/>
              </a:rPr>
              <a:t>Step 3: </a:t>
            </a:r>
          </a:p>
          <a:p>
            <a:pPr algn="l" defTabSz="457200" hangingPunct="1"/>
            <a:r>
              <a:rPr lang="en-SG" sz="2400" b="0" kern="1200">
                <a:solidFill>
                  <a:schemeClr val="bg1"/>
                </a:solidFill>
                <a:cs typeface="Arial" panose="020B0604020202020204" pitchFamily="34" charset="0"/>
              </a:rPr>
              <a:t>Front and Back End Server Communication</a:t>
            </a:r>
          </a:p>
        </p:txBody>
      </p:sp>
      <p:pic>
        <p:nvPicPr>
          <p:cNvPr id="76" name="Picture 2" descr="Google Noticias - Wikipedia, la enciclopedia libre">
            <a:extLst>
              <a:ext uri="{FF2B5EF4-FFF2-40B4-BE49-F238E27FC236}">
                <a16:creationId xmlns:a16="http://schemas.microsoft.com/office/drawing/2014/main" id="{3F3E9A9B-2A79-DDAB-A708-163528023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863" y="3003585"/>
            <a:ext cx="1465438" cy="11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EB51243-2E26-74F2-8534-5C7AF191F0C0}"/>
              </a:ext>
            </a:extLst>
          </p:cNvPr>
          <p:cNvSpPr txBox="1"/>
          <p:nvPr/>
        </p:nvSpPr>
        <p:spPr>
          <a:xfrm>
            <a:off x="9964579" y="9700344"/>
            <a:ext cx="552487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hangingPunct="1"/>
            <a:r>
              <a:rPr lang="en-US" sz="2800" b="0" kern="1200">
                <a:solidFill>
                  <a:prstClr val="black"/>
                </a:solidFill>
              </a:rPr>
              <a:t>Stores </a:t>
            </a:r>
            <a:r>
              <a:rPr lang="en-US" sz="2800" kern="1200">
                <a:solidFill>
                  <a:prstClr val="black"/>
                </a:solidFill>
              </a:rPr>
              <a:t>ALL</a:t>
            </a:r>
            <a:r>
              <a:rPr lang="en-US" sz="2800" b="0" kern="1200">
                <a:solidFill>
                  <a:prstClr val="black"/>
                </a:solidFill>
              </a:rPr>
              <a:t> hourly categorized News Articles with 4 attributes:</a:t>
            </a:r>
          </a:p>
          <a:p>
            <a:pPr marL="342900" indent="-342900" algn="l" defTabSz="914400" hangingPunct="1">
              <a:buFont typeface="+mj-lt"/>
              <a:buAutoNum type="arabicPeriod"/>
            </a:pPr>
            <a:r>
              <a:rPr lang="en-US" sz="2400" b="0" kern="1200">
                <a:solidFill>
                  <a:prstClr val="black"/>
                </a:solidFill>
              </a:rPr>
              <a:t>News ID*</a:t>
            </a:r>
          </a:p>
          <a:p>
            <a:pPr marL="342900" indent="-342900" algn="l" defTabSz="914400" hangingPunct="1">
              <a:buFont typeface="+mj-lt"/>
              <a:buAutoNum type="arabicPeriod"/>
            </a:pPr>
            <a:r>
              <a:rPr lang="en-US" sz="2400" b="0" kern="1200">
                <a:solidFill>
                  <a:prstClr val="black"/>
                </a:solidFill>
              </a:rPr>
              <a:t>Title</a:t>
            </a:r>
          </a:p>
          <a:p>
            <a:pPr marL="342900" indent="-342900" algn="l" defTabSz="914400" hangingPunct="1">
              <a:buFont typeface="+mj-lt"/>
              <a:buAutoNum type="arabicPeriod"/>
            </a:pPr>
            <a:r>
              <a:rPr lang="en-US" sz="2400" b="0" kern="1200">
                <a:solidFill>
                  <a:prstClr val="black"/>
                </a:solidFill>
              </a:rPr>
              <a:t>Prediction</a:t>
            </a:r>
          </a:p>
          <a:p>
            <a:pPr marL="342900" indent="-342900" algn="l" defTabSz="914400" hangingPunct="1">
              <a:buFont typeface="+mj-lt"/>
              <a:buAutoNum type="arabicPeriod"/>
            </a:pPr>
            <a:r>
              <a:rPr lang="en-US" sz="2400" b="0" kern="1200">
                <a:solidFill>
                  <a:prstClr val="black"/>
                </a:solidFill>
              </a:rPr>
              <a:t>Timestamp</a:t>
            </a:r>
            <a:endParaRPr lang="en-SG" sz="2400" b="0" kern="1200">
              <a:solidFill>
                <a:prstClr val="black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7141A6-9362-41F5-E5D2-45AB908D6508}"/>
              </a:ext>
            </a:extLst>
          </p:cNvPr>
          <p:cNvSpPr txBox="1"/>
          <p:nvPr/>
        </p:nvSpPr>
        <p:spPr>
          <a:xfrm>
            <a:off x="18639591" y="9627824"/>
            <a:ext cx="40899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US" sz="2800" b="0" kern="1200">
                <a:solidFill>
                  <a:prstClr val="black"/>
                </a:solidFill>
              </a:rPr>
              <a:t>Stores </a:t>
            </a:r>
            <a:r>
              <a:rPr lang="en-US" sz="2800" kern="1200">
                <a:solidFill>
                  <a:prstClr val="black"/>
                </a:solidFill>
              </a:rPr>
              <a:t>ONLY</a:t>
            </a:r>
            <a:r>
              <a:rPr lang="en-US" sz="2800" b="0" kern="1200">
                <a:solidFill>
                  <a:prstClr val="black"/>
                </a:solidFill>
              </a:rPr>
              <a:t> client requested news articles via the browser </a:t>
            </a:r>
          </a:p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US" sz="2800" b="0" kern="1200">
                <a:solidFill>
                  <a:prstClr val="black"/>
                </a:solidFill>
              </a:rPr>
              <a:t>Records the timestamp of request</a:t>
            </a:r>
            <a:endParaRPr lang="en-SG" sz="2800" b="0" kern="1200">
              <a:solidFill>
                <a:prstClr val="black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CB31F0-26C2-2BB0-2B9F-B3E649283A92}"/>
              </a:ext>
            </a:extLst>
          </p:cNvPr>
          <p:cNvSpPr txBox="1"/>
          <p:nvPr/>
        </p:nvSpPr>
        <p:spPr>
          <a:xfrm>
            <a:off x="759393" y="2054141"/>
            <a:ext cx="1205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b="0"/>
              <a:t>Our technical solution is implemented in </a:t>
            </a:r>
            <a:r>
              <a:rPr lang="en-SG"/>
              <a:t>3 steps: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56B9029-0D9C-67A4-A742-4D00E4869B3C}"/>
              </a:ext>
            </a:extLst>
          </p:cNvPr>
          <p:cNvSpPr/>
          <p:nvPr/>
        </p:nvSpPr>
        <p:spPr>
          <a:xfrm>
            <a:off x="17527351" y="2818187"/>
            <a:ext cx="5535849" cy="1908626"/>
          </a:xfrm>
          <a:prstGeom prst="roundRect">
            <a:avLst/>
          </a:prstGeom>
          <a:solidFill>
            <a:srgbClr val="000B32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457200" hangingPunct="1"/>
            <a:r>
              <a:rPr lang="en-US" sz="2800" kern="1200">
                <a:solidFill>
                  <a:schemeClr val="bg1"/>
                </a:solidFill>
                <a:cs typeface="Arial" panose="020B0604020202020204" pitchFamily="34" charset="0"/>
              </a:rPr>
              <a:t>Step 1: </a:t>
            </a:r>
          </a:p>
          <a:p>
            <a:pPr algn="l" defTabSz="457200" hangingPunct="1"/>
            <a:r>
              <a:rPr lang="en-US" sz="2800" kern="1200">
                <a:solidFill>
                  <a:schemeClr val="bg1"/>
                </a:solidFill>
                <a:cs typeface="Arial" panose="020B0604020202020204" pitchFamily="34" charset="0"/>
              </a:rPr>
              <a:t>Set up and Configure the following 5 AWS Services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8A5DCEC-74C2-4196-2463-A456D3115903}"/>
              </a:ext>
            </a:extLst>
          </p:cNvPr>
          <p:cNvSpPr>
            <a:spLocks noGrp="1"/>
          </p:cNvSpPr>
          <p:nvPr/>
        </p:nvSpPr>
        <p:spPr>
          <a:xfrm>
            <a:off x="762311" y="75251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 kern="1200">
                <a:solidFill>
                  <a:srgbClr val="000B32"/>
                </a:solidFill>
                <a:latin typeface="Esade Regular"/>
                <a:ea typeface="+mn-ea"/>
                <a:cs typeface="Esade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0">
                <a:solidFill>
                  <a:schemeClr val="tx1"/>
                </a:solidFill>
              </a:rPr>
              <a:t>AWS Infrastructure and Components</a:t>
            </a:r>
          </a:p>
        </p:txBody>
      </p:sp>
    </p:spTree>
    <p:extLst>
      <p:ext uri="{BB962C8B-B14F-4D97-AF65-F5344CB8AC3E}">
        <p14:creationId xmlns:p14="http://schemas.microsoft.com/office/powerpoint/2010/main" val="89693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03C01-744F-FDE0-DC31-36BA805C7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3B4D0-A936-CD24-DDC7-8B83A8FD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987" y="3681659"/>
            <a:ext cx="8163787" cy="9515267"/>
          </a:xfrm>
          <a:prstGeom prst="rect">
            <a:avLst/>
          </a:prstGeom>
        </p:spPr>
      </p:pic>
      <p:pic>
        <p:nvPicPr>
          <p:cNvPr id="3" name="Picture 2" descr="Saving Your Machine Learning Model In Python: pickle.dump() | by Einstein  EBEREONWU | Medium">
            <a:extLst>
              <a:ext uri="{FF2B5EF4-FFF2-40B4-BE49-F238E27FC236}">
                <a16:creationId xmlns:a16="http://schemas.microsoft.com/office/drawing/2014/main" id="{25286BD2-BF47-B0EC-56E5-AD839F068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988" y="4269731"/>
            <a:ext cx="3156019" cy="12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BFBED0-88D5-166F-1F48-74244BC5B12C}"/>
              </a:ext>
            </a:extLst>
          </p:cNvPr>
          <p:cNvSpPr/>
          <p:nvPr/>
        </p:nvSpPr>
        <p:spPr>
          <a:xfrm>
            <a:off x="762311" y="3496981"/>
            <a:ext cx="13775975" cy="9812619"/>
          </a:xfrm>
          <a:prstGeom prst="roundRect">
            <a:avLst>
              <a:gd name="adj" fmla="val 4724"/>
            </a:avLst>
          </a:prstGeom>
          <a:noFill/>
          <a:ln w="28575" cap="flat" cmpd="sng" algn="ctr">
            <a:solidFill>
              <a:srgbClr val="F1595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586E0-16AC-413B-FDB5-1D63B8B4A39A}"/>
              </a:ext>
            </a:extLst>
          </p:cNvPr>
          <p:cNvSpPr/>
          <p:nvPr/>
        </p:nvSpPr>
        <p:spPr>
          <a:xfrm>
            <a:off x="2846013" y="3809251"/>
            <a:ext cx="7917070" cy="21288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Pickle Files from Offline Python Notebook:</a:t>
            </a:r>
          </a:p>
          <a:p>
            <a:pPr marL="457200" marR="0" lvl="0" indent="-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Trained NLP Model Classifier</a:t>
            </a:r>
          </a:p>
          <a:p>
            <a:pPr marL="457200" marR="0" lvl="0" indent="-4572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Word Vectorizer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EA3986-EFD3-F709-A396-C71A93034542}"/>
              </a:ext>
            </a:extLst>
          </p:cNvPr>
          <p:cNvSpPr/>
          <p:nvPr/>
        </p:nvSpPr>
        <p:spPr>
          <a:xfrm>
            <a:off x="2846015" y="6188003"/>
            <a:ext cx="7917074" cy="21288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Requirements.txt</a:t>
            </a:r>
          </a:p>
          <a:p>
            <a:pPr marL="457200" marR="0" lvl="0" indent="-45720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Boto3 SDK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For DynamoDB and S3</a:t>
            </a:r>
          </a:p>
          <a:p>
            <a:pPr marL="457200" marR="0" lvl="0" indent="-45720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Feedparser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and </a:t>
            </a:r>
            <a:r>
              <a:rPr kumimoji="0" lang="en-US" sz="24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APScheduler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For hourly feed parsing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CDAF1E-98E1-1D70-78B6-31F9CD415A89}"/>
              </a:ext>
            </a:extLst>
          </p:cNvPr>
          <p:cNvSpPr/>
          <p:nvPr/>
        </p:nvSpPr>
        <p:spPr>
          <a:xfrm>
            <a:off x="2846015" y="8566754"/>
            <a:ext cx="7917070" cy="21288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App.py</a:t>
            </a: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:</a:t>
            </a:r>
          </a:p>
          <a:p>
            <a:pPr marL="457200" marR="0" lvl="0" indent="-45720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For Flask App</a:t>
            </a:r>
          </a:p>
          <a:p>
            <a:pPr marL="457200" marR="0" lvl="0" indent="-45720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Functions to HTML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417BAD-E8B9-9B79-0A75-50E5F0D4D5B1}"/>
              </a:ext>
            </a:extLst>
          </p:cNvPr>
          <p:cNvSpPr/>
          <p:nvPr/>
        </p:nvSpPr>
        <p:spPr>
          <a:xfrm>
            <a:off x="2846015" y="10945503"/>
            <a:ext cx="7917068" cy="21288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Main.html:</a:t>
            </a:r>
          </a:p>
          <a:p>
            <a:pPr marR="0" lvl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Front-end UI Display on an API for the end user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D0C1BB-D4BF-9F3A-BAAC-3B3EB98BD530}"/>
              </a:ext>
            </a:extLst>
          </p:cNvPr>
          <p:cNvSpPr/>
          <p:nvPr/>
        </p:nvSpPr>
        <p:spPr>
          <a:xfrm>
            <a:off x="1204856" y="4044155"/>
            <a:ext cx="1519200" cy="1519200"/>
          </a:xfrm>
          <a:prstGeom prst="ellipse">
            <a:avLst/>
          </a:prstGeom>
          <a:solidFill>
            <a:srgbClr val="F1595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CBDC92-997B-CF3E-7A66-711E0BE00BC0}"/>
              </a:ext>
            </a:extLst>
          </p:cNvPr>
          <p:cNvSpPr/>
          <p:nvPr/>
        </p:nvSpPr>
        <p:spPr>
          <a:xfrm>
            <a:off x="1204856" y="6423593"/>
            <a:ext cx="1519200" cy="1519200"/>
          </a:xfrm>
          <a:prstGeom prst="ellipse">
            <a:avLst/>
          </a:prstGeom>
          <a:solidFill>
            <a:srgbClr val="F1595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D19579-D8C7-0730-5254-21E9F8DA7D77}"/>
              </a:ext>
            </a:extLst>
          </p:cNvPr>
          <p:cNvSpPr/>
          <p:nvPr/>
        </p:nvSpPr>
        <p:spPr>
          <a:xfrm>
            <a:off x="1204856" y="8874586"/>
            <a:ext cx="1519200" cy="1519200"/>
          </a:xfrm>
          <a:prstGeom prst="ellipse">
            <a:avLst/>
          </a:prstGeom>
          <a:solidFill>
            <a:srgbClr val="F1595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06BE13-008B-BEEA-3A08-35B441F464BF}"/>
              </a:ext>
            </a:extLst>
          </p:cNvPr>
          <p:cNvSpPr/>
          <p:nvPr/>
        </p:nvSpPr>
        <p:spPr>
          <a:xfrm>
            <a:off x="1204856" y="11253336"/>
            <a:ext cx="1519200" cy="1519200"/>
          </a:xfrm>
          <a:prstGeom prst="ellipse">
            <a:avLst/>
          </a:prstGeom>
          <a:solidFill>
            <a:srgbClr val="F1595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F5E80C-D1F8-38F6-E89B-6F1245CF3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3313" y="6284031"/>
            <a:ext cx="1724056" cy="1893288"/>
          </a:xfrm>
          <a:prstGeom prst="rect">
            <a:avLst/>
          </a:prstGeom>
        </p:spPr>
      </p:pic>
      <p:pic>
        <p:nvPicPr>
          <p:cNvPr id="15" name="Picture 4" descr="Flask&quot; Icon - Download for free – Iconduck">
            <a:extLst>
              <a:ext uri="{FF2B5EF4-FFF2-40B4-BE49-F238E27FC236}">
                <a16:creationId xmlns:a16="http://schemas.microsoft.com/office/drawing/2014/main" id="{632A7FD7-1A77-F946-1964-464B56F8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039" y="8566754"/>
            <a:ext cx="1341730" cy="189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ML - Wikipedia">
            <a:extLst>
              <a:ext uri="{FF2B5EF4-FFF2-40B4-BE49-F238E27FC236}">
                <a16:creationId xmlns:a16="http://schemas.microsoft.com/office/drawing/2014/main" id="{B85DF65A-DEBF-5ACA-0A71-0228FA7D1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063" y="11118960"/>
            <a:ext cx="1724056" cy="189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A15C5F7-DE71-210E-5D22-35704E07F17B}"/>
              </a:ext>
            </a:extLst>
          </p:cNvPr>
          <p:cNvSpPr/>
          <p:nvPr/>
        </p:nvSpPr>
        <p:spPr>
          <a:xfrm>
            <a:off x="791226" y="2240913"/>
            <a:ext cx="22801548" cy="1040128"/>
          </a:xfrm>
          <a:prstGeom prst="roundRect">
            <a:avLst/>
          </a:prstGeom>
          <a:solidFill>
            <a:srgbClr val="000B32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457200" hangingPunct="1"/>
            <a:r>
              <a:rPr lang="en-SG" sz="2800" kern="1200">
                <a:solidFill>
                  <a:schemeClr val="bg1"/>
                </a:solidFill>
                <a:cs typeface="Arial" panose="020B0604020202020204" pitchFamily="34" charset="0"/>
              </a:rPr>
              <a:t>Step 2: </a:t>
            </a:r>
          </a:p>
          <a:p>
            <a:pPr algn="l" defTabSz="457200" hangingPunct="1"/>
            <a:r>
              <a:rPr lang="en-SG" sz="2800" kern="1200">
                <a:solidFill>
                  <a:schemeClr val="bg1"/>
                </a:solidFill>
                <a:cs typeface="Arial" panose="020B0604020202020204" pitchFamily="34" charset="0"/>
              </a:rPr>
              <a:t>Uploading of Offline Files into EC2 instance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651F48A-1104-7E96-43C2-08CEE47D3AE0}"/>
              </a:ext>
            </a:extLst>
          </p:cNvPr>
          <p:cNvSpPr>
            <a:spLocks noGrp="1"/>
          </p:cNvSpPr>
          <p:nvPr/>
        </p:nvSpPr>
        <p:spPr>
          <a:xfrm>
            <a:off x="762311" y="75251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 kern="1200">
                <a:solidFill>
                  <a:srgbClr val="000B32"/>
                </a:solidFill>
                <a:latin typeface="Esade Regular"/>
                <a:ea typeface="+mn-ea"/>
                <a:cs typeface="Esade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0">
                <a:solidFill>
                  <a:schemeClr val="tx1"/>
                </a:solidFill>
              </a:rPr>
              <a:t>Dependencies and Preparation</a:t>
            </a:r>
          </a:p>
        </p:txBody>
      </p:sp>
    </p:spTree>
    <p:extLst>
      <p:ext uri="{BB962C8B-B14F-4D97-AF65-F5344CB8AC3E}">
        <p14:creationId xmlns:p14="http://schemas.microsoft.com/office/powerpoint/2010/main" val="342549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17EB5-2BC9-EAD2-937F-6953500DC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AWS API Gateway | Pulumi Registry">
            <a:extLst>
              <a:ext uri="{FF2B5EF4-FFF2-40B4-BE49-F238E27FC236}">
                <a16:creationId xmlns:a16="http://schemas.microsoft.com/office/drawing/2014/main" id="{BB4D270F-89C0-746F-94E1-1E89E4845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803" y="4430852"/>
            <a:ext cx="1292029" cy="129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User ">
            <a:extLst>
              <a:ext uri="{FF2B5EF4-FFF2-40B4-BE49-F238E27FC236}">
                <a16:creationId xmlns:a16="http://schemas.microsoft.com/office/drawing/2014/main" id="{2A125170-E7EE-40CD-DDAA-6A340B0A1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561783"/>
            <a:ext cx="1100666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5E5BC48-EBCD-F4B8-4D50-60436E8778EC}"/>
              </a:ext>
            </a:extLst>
          </p:cNvPr>
          <p:cNvGrpSpPr/>
          <p:nvPr/>
        </p:nvGrpSpPr>
        <p:grpSpPr>
          <a:xfrm>
            <a:off x="14971011" y="2530992"/>
            <a:ext cx="1157419" cy="1186259"/>
            <a:chOff x="3407996" y="1645087"/>
            <a:chExt cx="1285832" cy="1319010"/>
          </a:xfrm>
        </p:grpSpPr>
        <p:pic>
          <p:nvPicPr>
            <p:cNvPr id="46" name="Picture 6" descr="Chrome ">
              <a:extLst>
                <a:ext uri="{FF2B5EF4-FFF2-40B4-BE49-F238E27FC236}">
                  <a16:creationId xmlns:a16="http://schemas.microsoft.com/office/drawing/2014/main" id="{06E1B406-7A3E-6A97-131C-DA10BA180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996" y="1645087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Firefox ">
              <a:extLst>
                <a:ext uri="{FF2B5EF4-FFF2-40B4-BE49-F238E27FC236}">
                  <a16:creationId xmlns:a16="http://schemas.microsoft.com/office/drawing/2014/main" id="{DBDEFF02-1C06-AC2F-7E72-9ED70B520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5714" y="2354497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" descr="Safari ">
              <a:extLst>
                <a:ext uri="{FF2B5EF4-FFF2-40B4-BE49-F238E27FC236}">
                  <a16:creationId xmlns:a16="http://schemas.microsoft.com/office/drawing/2014/main" id="{3BEC2762-B2CE-990F-4F05-0BE61306D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1962" y="1671537"/>
              <a:ext cx="591866" cy="58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2" descr="Internet explorer ">
              <a:extLst>
                <a:ext uri="{FF2B5EF4-FFF2-40B4-BE49-F238E27FC236}">
                  <a16:creationId xmlns:a16="http://schemas.microsoft.com/office/drawing/2014/main" id="{1EE455BC-B808-681B-04E7-BC422D4C2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228" y="229683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45598468-34FB-4DA5-0B25-3F297D8A35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7933" y="6499483"/>
            <a:ext cx="1343629" cy="1544422"/>
          </a:xfrm>
          <a:prstGeom prst="rect">
            <a:avLst/>
          </a:prstGeom>
        </p:spPr>
      </p:pic>
      <p:pic>
        <p:nvPicPr>
          <p:cNvPr id="81" name="Picture 14" descr="techstacks.io">
            <a:extLst>
              <a:ext uri="{FF2B5EF4-FFF2-40B4-BE49-F238E27FC236}">
                <a16:creationId xmlns:a16="http://schemas.microsoft.com/office/drawing/2014/main" id="{34BA518E-0166-B1A4-7E5C-C9905CE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9487" y="9299502"/>
            <a:ext cx="1432075" cy="15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DCE90E7A-2600-28A9-7BA6-FEAC5ABBB7CA}"/>
              </a:ext>
            </a:extLst>
          </p:cNvPr>
          <p:cNvGrpSpPr/>
          <p:nvPr/>
        </p:nvGrpSpPr>
        <p:grpSpPr>
          <a:xfrm>
            <a:off x="17605476" y="4370911"/>
            <a:ext cx="1649673" cy="1291878"/>
            <a:chOff x="7199818" y="1607615"/>
            <a:chExt cx="1430488" cy="1613380"/>
          </a:xfrm>
        </p:grpSpPr>
        <p:pic>
          <p:nvPicPr>
            <p:cNvPr id="83" name="Picture 18">
              <a:extLst>
                <a:ext uri="{FF2B5EF4-FFF2-40B4-BE49-F238E27FC236}">
                  <a16:creationId xmlns:a16="http://schemas.microsoft.com/office/drawing/2014/main" id="{F7F77216-5490-8A11-1397-A81F2B4D0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124" y="1607615"/>
              <a:ext cx="529042" cy="746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0">
              <a:extLst>
                <a:ext uri="{FF2B5EF4-FFF2-40B4-BE49-F238E27FC236}">
                  <a16:creationId xmlns:a16="http://schemas.microsoft.com/office/drawing/2014/main" id="{C3AE86E4-2F6B-A5FE-FDCE-5C781D95E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1880" y="2432828"/>
              <a:ext cx="557916" cy="788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2" descr="Json file - Free interface icons">
              <a:extLst>
                <a:ext uri="{FF2B5EF4-FFF2-40B4-BE49-F238E27FC236}">
                  <a16:creationId xmlns:a16="http://schemas.microsoft.com/office/drawing/2014/main" id="{5CD594D3-D861-591C-2857-1F77FB1A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6984" y="2497673"/>
              <a:ext cx="723322" cy="72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0" descr="HTML - Wikipedia">
              <a:extLst>
                <a:ext uri="{FF2B5EF4-FFF2-40B4-BE49-F238E27FC236}">
                  <a16:creationId xmlns:a16="http://schemas.microsoft.com/office/drawing/2014/main" id="{49BD0E99-E131-02DB-B7B2-A80F22919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9818" y="1632456"/>
              <a:ext cx="722041" cy="722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7" name="Picture 24" descr="Log ">
            <a:extLst>
              <a:ext uri="{FF2B5EF4-FFF2-40B4-BE49-F238E27FC236}">
                <a16:creationId xmlns:a16="http://schemas.microsoft.com/office/drawing/2014/main" id="{0A0BD83D-F1F7-E927-2ED9-6A5AB7DB8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2034" y="12073921"/>
            <a:ext cx="1100666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Flask&quot; Icon - Download for free – Iconduck">
            <a:extLst>
              <a:ext uri="{FF2B5EF4-FFF2-40B4-BE49-F238E27FC236}">
                <a16:creationId xmlns:a16="http://schemas.microsoft.com/office/drawing/2014/main" id="{EF6C6D98-89B0-587D-D418-6061E165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1211" y="11813648"/>
            <a:ext cx="1100666" cy="141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DBAF0542-E88B-ADC7-C0E5-12D1151558AD}"/>
              </a:ext>
            </a:extLst>
          </p:cNvPr>
          <p:cNvSpPr/>
          <p:nvPr/>
        </p:nvSpPr>
        <p:spPr>
          <a:xfrm>
            <a:off x="16198767" y="6248401"/>
            <a:ext cx="2076367" cy="2080991"/>
          </a:xfrm>
          <a:prstGeom prst="ellipse">
            <a:avLst/>
          </a:prstGeom>
          <a:noFill/>
          <a:ln w="38100" cap="flat" cmpd="sng" algn="ctr">
            <a:solidFill>
              <a:srgbClr val="A02B9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44A7BF5-31FC-A360-DE80-582A6B0BA401}"/>
              </a:ext>
            </a:extLst>
          </p:cNvPr>
          <p:cNvSpPr/>
          <p:nvPr/>
        </p:nvSpPr>
        <p:spPr>
          <a:xfrm>
            <a:off x="16133711" y="9115907"/>
            <a:ext cx="2076367" cy="1970402"/>
          </a:xfrm>
          <a:prstGeom prst="ellipse">
            <a:avLst/>
          </a:prstGeom>
          <a:noFill/>
          <a:ln w="38100" cap="flat" cmpd="sng" algn="ctr">
            <a:solidFill>
              <a:srgbClr val="A02B9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8D26004-CA01-1B3C-9E0F-8F90500F0AA0}"/>
              </a:ext>
            </a:extLst>
          </p:cNvPr>
          <p:cNvSpPr/>
          <p:nvPr/>
        </p:nvSpPr>
        <p:spPr>
          <a:xfrm>
            <a:off x="762311" y="8827346"/>
            <a:ext cx="11148335" cy="24623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l" defTabSz="914400" hangingPunct="1">
              <a:defRPr/>
            </a:pPr>
            <a:r>
              <a:rPr lang="en-US" sz="3600" kern="1200" err="1">
                <a:solidFill>
                  <a:prstClr val="black"/>
                </a:solidFill>
              </a:rPr>
              <a:t>Gunicorn</a:t>
            </a:r>
            <a:r>
              <a:rPr lang="en-US" sz="3600" kern="1200">
                <a:solidFill>
                  <a:prstClr val="black"/>
                </a:solidFill>
              </a:rPr>
              <a:t> as our API Gateway server</a:t>
            </a:r>
            <a:endParaRPr lang="en-SG" sz="3600" kern="1200">
              <a:solidFill>
                <a:prstClr val="black"/>
              </a:solidFill>
            </a:endParaRPr>
          </a:p>
          <a:p>
            <a:pPr marL="342900" marR="0" lvl="0" indent="-3429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Helps to handle concurrent client requests</a:t>
            </a:r>
          </a:p>
          <a:p>
            <a:pPr marL="342900" marR="0" lvl="0" indent="-3429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Ready for Deployment in Production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131271-23C2-40F5-0E99-C966316321C5}"/>
              </a:ext>
            </a:extLst>
          </p:cNvPr>
          <p:cNvSpPr/>
          <p:nvPr/>
        </p:nvSpPr>
        <p:spPr>
          <a:xfrm>
            <a:off x="762312" y="6125885"/>
            <a:ext cx="11148335" cy="24623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l" defTabSz="914400" eaLnBrk="1" hangingPunct="1">
              <a:defRPr/>
            </a:pPr>
            <a:r>
              <a:rPr lang="en-US" sz="3600" kern="1200">
                <a:solidFill>
                  <a:prstClr val="black"/>
                </a:solidFill>
              </a:rPr>
              <a:t>NGINX as our production server</a:t>
            </a:r>
            <a:endParaRPr lang="en-SG" sz="3600" kern="1200">
              <a:solidFill>
                <a:prstClr val="black"/>
              </a:solidFill>
            </a:endParaRPr>
          </a:p>
          <a:p>
            <a:pPr marL="342900" marR="0" lvl="0" indent="-3429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Helps to balance our unpredictable load for news parsing</a:t>
            </a:r>
          </a:p>
          <a:p>
            <a:pPr marL="342900" marR="0" lvl="0" indent="-342900" algn="l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Acts as a reverse proxy back to HTTP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5267B3E-0086-3C4D-B1FE-5F5E3016C9C7}"/>
              </a:ext>
            </a:extLst>
          </p:cNvPr>
          <p:cNvCxnSpPr>
            <a:cxnSpLocks/>
          </p:cNvCxnSpPr>
          <p:nvPr/>
        </p:nvCxnSpPr>
        <p:spPr>
          <a:xfrm>
            <a:off x="12264891" y="4090137"/>
            <a:ext cx="9504863" cy="0"/>
          </a:xfrm>
          <a:prstGeom prst="line">
            <a:avLst/>
          </a:prstGeom>
          <a:noFill/>
          <a:ln w="38100" cap="flat" cmpd="sng" algn="ctr">
            <a:solidFill>
              <a:srgbClr val="F1595C"/>
            </a:solidFill>
            <a:prstDash val="lgDash"/>
            <a:miter lim="800000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82A22A1-0CB9-DC9F-4C59-7DB2F5E91C51}"/>
              </a:ext>
            </a:extLst>
          </p:cNvPr>
          <p:cNvCxnSpPr>
            <a:cxnSpLocks/>
          </p:cNvCxnSpPr>
          <p:nvPr/>
        </p:nvCxnSpPr>
        <p:spPr>
          <a:xfrm>
            <a:off x="12264891" y="5996213"/>
            <a:ext cx="9504863" cy="0"/>
          </a:xfrm>
          <a:prstGeom prst="line">
            <a:avLst/>
          </a:prstGeom>
          <a:noFill/>
          <a:ln w="38100" cap="flat" cmpd="sng" algn="ctr">
            <a:solidFill>
              <a:srgbClr val="F1595C"/>
            </a:solidFill>
            <a:prstDash val="lgDash"/>
            <a:miter lim="800000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A8BE4F6-606B-C571-1CB1-53D8FDB9E361}"/>
              </a:ext>
            </a:extLst>
          </p:cNvPr>
          <p:cNvCxnSpPr>
            <a:cxnSpLocks/>
          </p:cNvCxnSpPr>
          <p:nvPr/>
        </p:nvCxnSpPr>
        <p:spPr>
          <a:xfrm>
            <a:off x="12264891" y="8564414"/>
            <a:ext cx="9170755" cy="0"/>
          </a:xfrm>
          <a:prstGeom prst="line">
            <a:avLst/>
          </a:prstGeom>
          <a:noFill/>
          <a:ln w="38100" cap="flat" cmpd="sng" algn="ctr">
            <a:solidFill>
              <a:srgbClr val="F1595C"/>
            </a:solidFill>
            <a:prstDash val="lgDash"/>
            <a:miter lim="800000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8555808-D1F0-53E7-E3DC-1747ED46081C}"/>
              </a:ext>
            </a:extLst>
          </p:cNvPr>
          <p:cNvCxnSpPr>
            <a:cxnSpLocks/>
          </p:cNvCxnSpPr>
          <p:nvPr/>
        </p:nvCxnSpPr>
        <p:spPr>
          <a:xfrm>
            <a:off x="12264891" y="11508056"/>
            <a:ext cx="9504863" cy="0"/>
          </a:xfrm>
          <a:prstGeom prst="line">
            <a:avLst/>
          </a:prstGeom>
          <a:noFill/>
          <a:ln w="38100" cap="flat" cmpd="sng" algn="ctr">
            <a:solidFill>
              <a:srgbClr val="F1595C"/>
            </a:solidFill>
            <a:prstDash val="lgDash"/>
            <a:miter lim="800000"/>
          </a:ln>
          <a:effectLst/>
        </p:spPr>
      </p:cxn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E64EA789-1EEB-4D6D-71A5-E8CD7283214C}"/>
              </a:ext>
            </a:extLst>
          </p:cNvPr>
          <p:cNvSpPr/>
          <p:nvPr/>
        </p:nvSpPr>
        <p:spPr>
          <a:xfrm>
            <a:off x="18527036" y="12233675"/>
            <a:ext cx="1100666" cy="63730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A8CD234-6496-1942-2956-3EA99E94D40D}"/>
              </a:ext>
            </a:extLst>
          </p:cNvPr>
          <p:cNvSpPr/>
          <p:nvPr/>
        </p:nvSpPr>
        <p:spPr>
          <a:xfrm>
            <a:off x="762311" y="2850348"/>
            <a:ext cx="11093319" cy="1908626"/>
          </a:xfrm>
          <a:prstGeom prst="roundRect">
            <a:avLst/>
          </a:prstGeom>
          <a:solidFill>
            <a:srgbClr val="000B32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457200" hangingPunct="1"/>
            <a:r>
              <a:rPr lang="en-US" sz="2800" kern="1200">
                <a:solidFill>
                  <a:schemeClr val="bg1"/>
                </a:solidFill>
                <a:cs typeface="Arial" panose="020B0604020202020204" pitchFamily="34" charset="0"/>
              </a:rPr>
              <a:t>Step 3: Set up front and back-end </a:t>
            </a:r>
          </a:p>
          <a:p>
            <a:pPr algn="l" defTabSz="457200" hangingPunct="1"/>
            <a:r>
              <a:rPr lang="en-US" sz="2800" kern="1200">
                <a:solidFill>
                  <a:schemeClr val="bg1"/>
                </a:solidFill>
                <a:cs typeface="Arial" panose="020B0604020202020204" pitchFamily="34" charset="0"/>
              </a:rPr>
              <a:t>Server Communication</a:t>
            </a: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468FDC15-A6D6-A225-33F3-88C9072B8FE1}"/>
              </a:ext>
            </a:extLst>
          </p:cNvPr>
          <p:cNvSpPr/>
          <p:nvPr/>
        </p:nvSpPr>
        <p:spPr>
          <a:xfrm>
            <a:off x="13540922" y="2850348"/>
            <a:ext cx="1100666" cy="63730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1EFBAF4-5F5A-95BA-3E14-740E3BD27C10}"/>
              </a:ext>
            </a:extLst>
          </p:cNvPr>
          <p:cNvSpPr>
            <a:spLocks noGrp="1"/>
          </p:cNvSpPr>
          <p:nvPr/>
        </p:nvSpPr>
        <p:spPr>
          <a:xfrm>
            <a:off x="762311" y="75251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 kern="1200">
                <a:solidFill>
                  <a:srgbClr val="000B32"/>
                </a:solidFill>
                <a:latin typeface="Esade Regular"/>
                <a:ea typeface="+mn-ea"/>
                <a:cs typeface="Esade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0">
                <a:solidFill>
                  <a:schemeClr val="tx1"/>
                </a:solidFill>
              </a:rPr>
              <a:t>Deployment into Prod Environment</a:t>
            </a:r>
          </a:p>
        </p:txBody>
      </p:sp>
    </p:spTree>
    <p:extLst>
      <p:ext uri="{BB962C8B-B14F-4D97-AF65-F5344CB8AC3E}">
        <p14:creationId xmlns:p14="http://schemas.microsoft.com/office/powerpoint/2010/main" val="299280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CA27D-D671-CF92-6E91-66DEA40A3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261061EF-6215-69C3-AF46-3CF84392BC43}"/>
              </a:ext>
            </a:extLst>
          </p:cNvPr>
          <p:cNvSpPr/>
          <p:nvPr/>
        </p:nvSpPr>
        <p:spPr>
          <a:xfrm rot="5400000">
            <a:off x="5576025" y="11207073"/>
            <a:ext cx="3025962" cy="881998"/>
          </a:xfrm>
          <a:prstGeom prst="triangle">
            <a:avLst/>
          </a:prstGeom>
          <a:solidFill>
            <a:srgbClr val="00AE88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75FBF3D-4633-BFB6-C013-C8EF517FE2B0}"/>
              </a:ext>
            </a:extLst>
          </p:cNvPr>
          <p:cNvSpPr/>
          <p:nvPr/>
        </p:nvSpPr>
        <p:spPr>
          <a:xfrm rot="10800000">
            <a:off x="1773519" y="6147720"/>
            <a:ext cx="3117716" cy="856041"/>
          </a:xfrm>
          <a:prstGeom prst="triangle">
            <a:avLst/>
          </a:prstGeom>
          <a:solidFill>
            <a:srgbClr val="00AE88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EB9550-D86D-94EF-C43F-70E3F585A17D}"/>
              </a:ext>
            </a:extLst>
          </p:cNvPr>
          <p:cNvGrpSpPr/>
          <p:nvPr/>
        </p:nvGrpSpPr>
        <p:grpSpPr>
          <a:xfrm>
            <a:off x="956739" y="7221969"/>
            <a:ext cx="5414051" cy="5969097"/>
            <a:chOff x="870828" y="3657600"/>
            <a:chExt cx="2423871" cy="2903619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7DEBA13-BE36-7366-60FE-4548E91BA048}"/>
                </a:ext>
              </a:extLst>
            </p:cNvPr>
            <p:cNvSpPr/>
            <p:nvPr/>
          </p:nvSpPr>
          <p:spPr>
            <a:xfrm>
              <a:off x="870828" y="3657600"/>
              <a:ext cx="2423871" cy="2903619"/>
            </a:xfrm>
            <a:prstGeom prst="roundRect">
              <a:avLst>
                <a:gd name="adj" fmla="val 7605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457200" hangingPunct="1"/>
              <a:endParaRPr lang="en-SG" sz="3600" b="0">
                <a:solidFill>
                  <a:prstClr val="white"/>
                </a:solidFill>
              </a:endParaRPr>
            </a:p>
          </p:txBody>
        </p:sp>
        <p:pic>
          <p:nvPicPr>
            <p:cNvPr id="22" name="Picture 2" descr="Saving Your Machine Learning Model In Python: pickle.dump() | by Einstein  EBEREONWU | Medium">
              <a:extLst>
                <a:ext uri="{FF2B5EF4-FFF2-40B4-BE49-F238E27FC236}">
                  <a16:creationId xmlns:a16="http://schemas.microsoft.com/office/drawing/2014/main" id="{005CCC65-2693-5C4D-ADBF-7D1249D17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263" y="4542351"/>
              <a:ext cx="1679222" cy="601544"/>
            </a:xfrm>
            <a:prstGeom prst="rect">
              <a:avLst/>
            </a:prstGeom>
            <a:grpFill/>
          </p:spPr>
        </p:pic>
        <p:pic>
          <p:nvPicPr>
            <p:cNvPr id="23" name="Picture 4" descr="Flask&quot; Icon - Download for free – Iconduck">
              <a:extLst>
                <a:ext uri="{FF2B5EF4-FFF2-40B4-BE49-F238E27FC236}">
                  <a16:creationId xmlns:a16="http://schemas.microsoft.com/office/drawing/2014/main" id="{F97F34ED-C128-1C80-C21C-5A393FB35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948" y="5295359"/>
              <a:ext cx="668453" cy="858928"/>
            </a:xfrm>
            <a:prstGeom prst="rect">
              <a:avLst/>
            </a:prstGeom>
            <a:grpFill/>
          </p:spPr>
        </p:pic>
        <p:pic>
          <p:nvPicPr>
            <p:cNvPr id="24" name="Picture 10" descr="HTML - Wikipedia">
              <a:extLst>
                <a:ext uri="{FF2B5EF4-FFF2-40B4-BE49-F238E27FC236}">
                  <a16:creationId xmlns:a16="http://schemas.microsoft.com/office/drawing/2014/main" id="{6247502E-944B-9DA6-5D57-37310B039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850" y="5295359"/>
              <a:ext cx="917318" cy="917318"/>
            </a:xfrm>
            <a:prstGeom prst="rect">
              <a:avLst/>
            </a:prstGeom>
            <a:grpFill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0A57CB-2066-D1C3-4ABB-AA16CA721531}"/>
                </a:ext>
              </a:extLst>
            </p:cNvPr>
            <p:cNvSpPr txBox="1"/>
            <p:nvPr/>
          </p:nvSpPr>
          <p:spPr>
            <a:xfrm>
              <a:off x="1074351" y="3847493"/>
              <a:ext cx="1946939" cy="31440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 defTabSz="914400" hangingPunct="1"/>
              <a:r>
                <a:rPr lang="en-SG" sz="3600" kern="1200">
                  <a:solidFill>
                    <a:prstClr val="black"/>
                  </a:solidFill>
                </a:rPr>
                <a:t>(2) EC2 Instance</a:t>
              </a:r>
            </a:p>
          </p:txBody>
        </p:sp>
      </p:grp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02DE3CB-2956-F242-13FD-B29E33D56C64}"/>
              </a:ext>
            </a:extLst>
          </p:cNvPr>
          <p:cNvSpPr/>
          <p:nvPr/>
        </p:nvSpPr>
        <p:spPr>
          <a:xfrm>
            <a:off x="9307958" y="7265602"/>
            <a:ext cx="3117716" cy="856041"/>
          </a:xfrm>
          <a:prstGeom prst="triangle">
            <a:avLst/>
          </a:prstGeom>
          <a:solidFill>
            <a:srgbClr val="F1595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457200" hangingPunct="1"/>
            <a:endParaRPr lang="en-SG" sz="3600" b="0">
              <a:solidFill>
                <a:prstClr val="white"/>
              </a:solidFill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03E0C14-719F-1488-F571-44FC007392FD}"/>
              </a:ext>
            </a:extLst>
          </p:cNvPr>
          <p:cNvSpPr/>
          <p:nvPr/>
        </p:nvSpPr>
        <p:spPr>
          <a:xfrm rot="10800000">
            <a:off x="9307958" y="6118041"/>
            <a:ext cx="3117716" cy="856041"/>
          </a:xfrm>
          <a:prstGeom prst="triangle">
            <a:avLst/>
          </a:prstGeom>
          <a:solidFill>
            <a:srgbClr val="224BB9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3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E796B80E-DB04-32DE-6735-2AF14F6FD76A}"/>
              </a:ext>
            </a:extLst>
          </p:cNvPr>
          <p:cNvSpPr/>
          <p:nvPr/>
        </p:nvSpPr>
        <p:spPr>
          <a:xfrm rot="5400000">
            <a:off x="13715691" y="11173205"/>
            <a:ext cx="3025960" cy="881998"/>
          </a:xfrm>
          <a:prstGeom prst="triangle">
            <a:avLst/>
          </a:prstGeom>
          <a:solidFill>
            <a:srgbClr val="F1595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457200" hangingPunct="1"/>
            <a:endParaRPr lang="en-SG" sz="3600" b="0">
              <a:solidFill>
                <a:prstClr val="white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37ED13-1AD8-696C-1239-BC93DCF9D530}"/>
              </a:ext>
            </a:extLst>
          </p:cNvPr>
          <p:cNvGrpSpPr/>
          <p:nvPr/>
        </p:nvGrpSpPr>
        <p:grpSpPr>
          <a:xfrm>
            <a:off x="7807225" y="2395019"/>
            <a:ext cx="6547206" cy="3482794"/>
            <a:chOff x="4105119" y="1309569"/>
            <a:chExt cx="3510144" cy="169417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CF64869-B94C-A1ED-73FB-A0EFD16E17FD}"/>
                </a:ext>
              </a:extLst>
            </p:cNvPr>
            <p:cNvSpPr/>
            <p:nvPr/>
          </p:nvSpPr>
          <p:spPr>
            <a:xfrm>
              <a:off x="4105119" y="1309569"/>
              <a:ext cx="3510144" cy="1694177"/>
            </a:xfrm>
            <a:prstGeom prst="roundRect">
              <a:avLst>
                <a:gd name="adj" fmla="val 7605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457200" hangingPunct="1"/>
              <a:endParaRPr lang="en-SG" sz="3600" b="0">
                <a:solidFill>
                  <a:prstClr val="white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2632AD-19DA-C5E5-61F4-754AFEF29CE1}"/>
                </a:ext>
              </a:extLst>
            </p:cNvPr>
            <p:cNvSpPr txBox="1"/>
            <p:nvPr/>
          </p:nvSpPr>
          <p:spPr>
            <a:xfrm>
              <a:off x="4279865" y="1463044"/>
              <a:ext cx="3099641" cy="3144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 defTabSz="914400" hangingPunct="1"/>
              <a:r>
                <a:rPr lang="en-SG" sz="3600" kern="1200">
                  <a:solidFill>
                    <a:prstClr val="black"/>
                  </a:solidFill>
                </a:rPr>
                <a:t>(4) API Gateway to IP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8DBEBF-192F-D32D-E804-22E4FCF4CE1D}"/>
              </a:ext>
            </a:extLst>
          </p:cNvPr>
          <p:cNvGrpSpPr/>
          <p:nvPr/>
        </p:nvGrpSpPr>
        <p:grpSpPr>
          <a:xfrm>
            <a:off x="956735" y="2389033"/>
            <a:ext cx="5414051" cy="3482794"/>
            <a:chOff x="870826" y="1306657"/>
            <a:chExt cx="2556113" cy="1694177"/>
          </a:xfrm>
          <a:solidFill>
            <a:schemeClr val="tx2">
              <a:lumMod val="20000"/>
              <a:lumOff val="80000"/>
            </a:schemeClr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CED7E02-4CE3-BE97-B879-B5B7CE516928}"/>
                </a:ext>
              </a:extLst>
            </p:cNvPr>
            <p:cNvGrpSpPr/>
            <p:nvPr/>
          </p:nvGrpSpPr>
          <p:grpSpPr>
            <a:xfrm>
              <a:off x="870826" y="1306657"/>
              <a:ext cx="2556113" cy="1694177"/>
              <a:chOff x="870826" y="1306657"/>
              <a:chExt cx="2423869" cy="1694177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19610663-6835-A308-A2BB-B0185AF7965C}"/>
                  </a:ext>
                </a:extLst>
              </p:cNvPr>
              <p:cNvSpPr/>
              <p:nvPr/>
            </p:nvSpPr>
            <p:spPr>
              <a:xfrm>
                <a:off x="870826" y="1306657"/>
                <a:ext cx="2423869" cy="1694177"/>
              </a:xfrm>
              <a:prstGeom prst="roundRect">
                <a:avLst>
                  <a:gd name="adj" fmla="val 7605"/>
                </a:avLst>
              </a:prstGeom>
              <a:grp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457200" hangingPunct="1"/>
                <a:endParaRPr lang="en-SG" sz="3600" b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E27BC2A-B9BD-707A-D4AD-5575ACF3A955}"/>
                  </a:ext>
                </a:extLst>
              </p:cNvPr>
              <p:cNvSpPr txBox="1"/>
              <p:nvPr/>
            </p:nvSpPr>
            <p:spPr>
              <a:xfrm>
                <a:off x="1074351" y="1592275"/>
                <a:ext cx="1861439" cy="31440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l" defTabSz="914400" hangingPunct="1"/>
                <a:r>
                  <a:rPr lang="en-SG" sz="3600" kern="1200">
                    <a:solidFill>
                      <a:prstClr val="black"/>
                    </a:solidFill>
                  </a:rPr>
                  <a:t>(1) </a:t>
                </a:r>
                <a:r>
                  <a:rPr lang="en-SG" sz="3600" kern="1200" err="1">
                    <a:solidFill>
                      <a:prstClr val="black"/>
                    </a:solidFill>
                  </a:rPr>
                  <a:t>EventBridge</a:t>
                </a:r>
                <a:endParaRPr lang="en-SG" sz="3600" kern="12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5" name="Picture 2" descr="Google Noticias - Wikipedia, la enciclopedia libre">
              <a:extLst>
                <a:ext uri="{FF2B5EF4-FFF2-40B4-BE49-F238E27FC236}">
                  <a16:creationId xmlns:a16="http://schemas.microsoft.com/office/drawing/2014/main" id="{9544197B-E32B-D675-9B2E-4D575C758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479" y="2095813"/>
              <a:ext cx="705839" cy="577906"/>
            </a:xfrm>
            <a:prstGeom prst="rect">
              <a:avLst/>
            </a:prstGeom>
            <a:grpFill/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6A486E-0796-B113-6CC0-A86A889F8E25}"/>
              </a:ext>
            </a:extLst>
          </p:cNvPr>
          <p:cNvGrpSpPr/>
          <p:nvPr/>
        </p:nvGrpSpPr>
        <p:grpSpPr>
          <a:xfrm>
            <a:off x="7807225" y="8369646"/>
            <a:ext cx="6547206" cy="4819471"/>
            <a:chOff x="4105119" y="4215878"/>
            <a:chExt cx="3510144" cy="234439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5B8A187-D37D-47A4-41FA-1FA55D86B80D}"/>
                </a:ext>
              </a:extLst>
            </p:cNvPr>
            <p:cNvSpPr/>
            <p:nvPr/>
          </p:nvSpPr>
          <p:spPr>
            <a:xfrm>
              <a:off x="4105119" y="4215878"/>
              <a:ext cx="3510144" cy="2344393"/>
            </a:xfrm>
            <a:prstGeom prst="roundRect">
              <a:avLst>
                <a:gd name="adj" fmla="val 7605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457200" hangingPunct="1"/>
              <a:endParaRPr lang="en-SG" sz="3600" b="0">
                <a:solidFill>
                  <a:prstClr val="white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D26142-1227-D4A6-A47C-90F83F84C3E8}"/>
                </a:ext>
              </a:extLst>
            </p:cNvPr>
            <p:cNvSpPr txBox="1"/>
            <p:nvPr/>
          </p:nvSpPr>
          <p:spPr>
            <a:xfrm>
              <a:off x="4414650" y="4357685"/>
              <a:ext cx="2166552" cy="31440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 defTabSz="914400" hangingPunct="1"/>
              <a:r>
                <a:rPr lang="en-SG" sz="3600" kern="1200">
                  <a:solidFill>
                    <a:prstClr val="black"/>
                  </a:solidFill>
                </a:rPr>
                <a:t>(3) DynamoDB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709B17-9508-6C9D-FA50-204AD7D0A134}"/>
              </a:ext>
            </a:extLst>
          </p:cNvPr>
          <p:cNvGrpSpPr/>
          <p:nvPr/>
        </p:nvGrpSpPr>
        <p:grpSpPr>
          <a:xfrm>
            <a:off x="16221076" y="9307497"/>
            <a:ext cx="7206202" cy="3873718"/>
            <a:chOff x="9198304" y="4676878"/>
            <a:chExt cx="2316188" cy="1884339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FE06DA7A-BFED-80B5-6FAF-6AD2264665AF}"/>
                </a:ext>
              </a:extLst>
            </p:cNvPr>
            <p:cNvSpPr/>
            <p:nvPr/>
          </p:nvSpPr>
          <p:spPr>
            <a:xfrm>
              <a:off x="9198304" y="4676878"/>
              <a:ext cx="2316188" cy="1884339"/>
            </a:xfrm>
            <a:prstGeom prst="roundRect">
              <a:avLst>
                <a:gd name="adj" fmla="val 7605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457200" hangingPunct="1"/>
              <a:endParaRPr lang="en-SG" sz="3600" b="0">
                <a:solidFill>
                  <a:prstClr val="white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65EC26-0AF0-6C0D-DF6D-E47D48B14981}"/>
                </a:ext>
              </a:extLst>
            </p:cNvPr>
            <p:cNvSpPr txBox="1"/>
            <p:nvPr/>
          </p:nvSpPr>
          <p:spPr>
            <a:xfrm>
              <a:off x="9367480" y="4868457"/>
              <a:ext cx="1729261" cy="31440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 defTabSz="914400" hangingPunct="1"/>
              <a:r>
                <a:rPr lang="en-SG" sz="3600" kern="1200">
                  <a:solidFill>
                    <a:prstClr val="black"/>
                  </a:solidFill>
                </a:rPr>
                <a:t>(5) S3 (Bucket)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72C20D8A-BEF3-0230-A473-25F39C8DB6FE}"/>
              </a:ext>
            </a:extLst>
          </p:cNvPr>
          <p:cNvSpPr/>
          <p:nvPr/>
        </p:nvSpPr>
        <p:spPr>
          <a:xfrm>
            <a:off x="14787672" y="2259784"/>
            <a:ext cx="1004400" cy="1004400"/>
          </a:xfrm>
          <a:prstGeom prst="ellipse">
            <a:avLst/>
          </a:prstGeom>
          <a:solidFill>
            <a:srgbClr val="00AE88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454DFBF-5B5C-27BA-5B90-9BC9BA49D37E}"/>
              </a:ext>
            </a:extLst>
          </p:cNvPr>
          <p:cNvSpPr/>
          <p:nvPr/>
        </p:nvSpPr>
        <p:spPr>
          <a:xfrm>
            <a:off x="14787672" y="4240216"/>
            <a:ext cx="1004400" cy="1004400"/>
          </a:xfrm>
          <a:prstGeom prst="ellipse">
            <a:avLst/>
          </a:prstGeom>
          <a:solidFill>
            <a:srgbClr val="224BB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CA5CEF9-C5E8-F090-E4E1-6DABB2C979D4}"/>
              </a:ext>
            </a:extLst>
          </p:cNvPr>
          <p:cNvSpPr/>
          <p:nvPr/>
        </p:nvSpPr>
        <p:spPr>
          <a:xfrm>
            <a:off x="14787672" y="6220647"/>
            <a:ext cx="1004400" cy="1004400"/>
          </a:xfrm>
          <a:prstGeom prst="ellipse">
            <a:avLst/>
          </a:prstGeom>
          <a:solidFill>
            <a:srgbClr val="F1595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034EBBC-00BF-02D6-FB04-4206CE80F023}"/>
              </a:ext>
            </a:extLst>
          </p:cNvPr>
          <p:cNvSpPr/>
          <p:nvPr/>
        </p:nvSpPr>
        <p:spPr>
          <a:xfrm>
            <a:off x="16211669" y="2259784"/>
            <a:ext cx="7206204" cy="1846115"/>
          </a:xfrm>
          <a:prstGeom prst="roundRect">
            <a:avLst>
              <a:gd name="adj" fmla="val 10284"/>
            </a:avLst>
          </a:prstGeom>
          <a:solidFill>
            <a:srgbClr val="00AE88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EC2 to DynamoDB: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Function to automate classification and store in DynamoDB</a:t>
            </a:r>
            <a:endParaRPr kumimoji="0" lang="en-SG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16B89B1-81C6-C70C-891B-A679D5026C06}"/>
              </a:ext>
            </a:extLst>
          </p:cNvPr>
          <p:cNvSpPr/>
          <p:nvPr/>
        </p:nvSpPr>
        <p:spPr>
          <a:xfrm>
            <a:off x="16211667" y="4291015"/>
            <a:ext cx="7206209" cy="1980431"/>
          </a:xfrm>
          <a:prstGeom prst="roundRect">
            <a:avLst>
              <a:gd name="adj" fmla="val 10284"/>
            </a:avLst>
          </a:prstGeom>
          <a:solidFill>
            <a:srgbClr val="224BB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‘GET’ request from the API root endpoint</a:t>
            </a:r>
            <a:r>
              <a:rPr kumimoji="0" lang="en-SG" sz="28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Function to scan DynamoDB to fetch the last 1-hour news from current time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ECED7EE-F9AE-E5B1-3ACD-EA0AFC5E6531}"/>
              </a:ext>
            </a:extLst>
          </p:cNvPr>
          <p:cNvSpPr/>
          <p:nvPr/>
        </p:nvSpPr>
        <p:spPr>
          <a:xfrm>
            <a:off x="16211667" y="6431543"/>
            <a:ext cx="7206202" cy="2631607"/>
          </a:xfrm>
          <a:prstGeom prst="roundRect">
            <a:avLst>
              <a:gd name="adj" fmla="val 10284"/>
            </a:avLst>
          </a:prstGeom>
          <a:solidFill>
            <a:srgbClr val="F1595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POST request to API predict endpoint</a:t>
            </a:r>
            <a:r>
              <a:rPr kumimoji="0" lang="en-SG" sz="28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This returns the last 1-hour news onto the browser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Stores this snapshot results into an S3 bucket that is timestamped</a:t>
            </a:r>
          </a:p>
        </p:txBody>
      </p:sp>
      <p:pic>
        <p:nvPicPr>
          <p:cNvPr id="2" name="Picture 2" descr="AWS API Gateway | Pulumi Registry">
            <a:extLst>
              <a:ext uri="{FF2B5EF4-FFF2-40B4-BE49-F238E27FC236}">
                <a16:creationId xmlns:a16="http://schemas.microsoft.com/office/drawing/2014/main" id="{ACF34584-19EB-489A-EEEA-4E0D4A85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173" y="4020294"/>
            <a:ext cx="1497846" cy="14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3FE90-5ED8-C107-ACCC-4EF27DCF8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4259" y="4011336"/>
            <a:ext cx="1343629" cy="1544422"/>
          </a:xfrm>
          <a:prstGeom prst="rect">
            <a:avLst/>
          </a:prstGeom>
        </p:spPr>
      </p:pic>
      <p:pic>
        <p:nvPicPr>
          <p:cNvPr id="4" name="Picture 14" descr="techstacks.io">
            <a:extLst>
              <a:ext uri="{FF2B5EF4-FFF2-40B4-BE49-F238E27FC236}">
                <a16:creationId xmlns:a16="http://schemas.microsoft.com/office/drawing/2014/main" id="{15F6AC9F-1650-C869-E16C-A19385A9D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076" y="4020293"/>
            <a:ext cx="1432075" cy="151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5AF57-E3BB-D50E-523A-9551E4264A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1279" y="9898268"/>
            <a:ext cx="3089588" cy="2456250"/>
          </a:xfrm>
          <a:prstGeom prst="rect">
            <a:avLst/>
          </a:prstGeom>
        </p:spPr>
      </p:pic>
      <p:pic>
        <p:nvPicPr>
          <p:cNvPr id="1028" name="Picture 4" descr="Introducción a Amazon S3 - 2024 Aprender BIG DATA desde cero">
            <a:extLst>
              <a:ext uri="{FF2B5EF4-FFF2-40B4-BE49-F238E27FC236}">
                <a16:creationId xmlns:a16="http://schemas.microsoft.com/office/drawing/2014/main" id="{7F4CB7EA-FA3D-F56A-50E1-FC8F927FF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427" y="10692878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19FF68ED-EDFD-21C9-D928-333A6958E62B}"/>
              </a:ext>
            </a:extLst>
          </p:cNvPr>
          <p:cNvSpPr>
            <a:spLocks noGrp="1"/>
          </p:cNvSpPr>
          <p:nvPr/>
        </p:nvSpPr>
        <p:spPr>
          <a:xfrm>
            <a:off x="762311" y="752515"/>
            <a:ext cx="22859378" cy="175577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0" kern="1200">
                <a:solidFill>
                  <a:srgbClr val="000B32"/>
                </a:solidFill>
                <a:latin typeface="Esade Regular"/>
                <a:ea typeface="+mn-ea"/>
                <a:cs typeface="Esade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EDEDF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0">
                <a:solidFill>
                  <a:schemeClr val="tx1"/>
                </a:solidFill>
              </a:rPr>
              <a:t>Data Flows Between AWS Components</a:t>
            </a:r>
          </a:p>
        </p:txBody>
      </p:sp>
    </p:spTree>
    <p:extLst>
      <p:ext uri="{BB962C8B-B14F-4D97-AF65-F5344CB8AC3E}">
        <p14:creationId xmlns:p14="http://schemas.microsoft.com/office/powerpoint/2010/main" val="560401975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ESADE COLORS">
      <a:dk1>
        <a:srgbClr val="000B32"/>
      </a:dk1>
      <a:lt1>
        <a:srgbClr val="EDEDFB"/>
      </a:lt1>
      <a:dk2>
        <a:srgbClr val="224BB9"/>
      </a:dk2>
      <a:lt2>
        <a:srgbClr val="F1595C"/>
      </a:lt2>
      <a:accent1>
        <a:srgbClr val="F9B937"/>
      </a:accent1>
      <a:accent2>
        <a:srgbClr val="00AE88"/>
      </a:accent2>
      <a:accent3>
        <a:srgbClr val="224BB9"/>
      </a:accent3>
      <a:accent4>
        <a:srgbClr val="F1595C"/>
      </a:accent4>
      <a:accent5>
        <a:srgbClr val="F9B937"/>
      </a:accent5>
      <a:accent6>
        <a:srgbClr val="00AE88"/>
      </a:accent6>
      <a:hlink>
        <a:srgbClr val="EDEDFB"/>
      </a:hlink>
      <a:folHlink>
        <a:srgbClr val="00AE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Custom Design">
  <a:themeElements>
    <a:clrScheme name="ESADE COLORS">
      <a:dk1>
        <a:srgbClr val="000B32"/>
      </a:dk1>
      <a:lt1>
        <a:srgbClr val="EDEDFB"/>
      </a:lt1>
      <a:dk2>
        <a:srgbClr val="224BB9"/>
      </a:dk2>
      <a:lt2>
        <a:srgbClr val="F1595C"/>
      </a:lt2>
      <a:accent1>
        <a:srgbClr val="F9B937"/>
      </a:accent1>
      <a:accent2>
        <a:srgbClr val="00AE88"/>
      </a:accent2>
      <a:accent3>
        <a:srgbClr val="224BB9"/>
      </a:accent3>
      <a:accent4>
        <a:srgbClr val="F1595C"/>
      </a:accent4>
      <a:accent5>
        <a:srgbClr val="F9B937"/>
      </a:accent5>
      <a:accent6>
        <a:srgbClr val="00AE88"/>
      </a:accent6>
      <a:hlink>
        <a:srgbClr val="EDEDFB"/>
      </a:hlink>
      <a:folHlink>
        <a:srgbClr val="00AE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ESADE COLORS">
      <a:dk1>
        <a:srgbClr val="000B32"/>
      </a:dk1>
      <a:lt1>
        <a:srgbClr val="EDEDFB"/>
      </a:lt1>
      <a:dk2>
        <a:srgbClr val="224BB9"/>
      </a:dk2>
      <a:lt2>
        <a:srgbClr val="F1595C"/>
      </a:lt2>
      <a:accent1>
        <a:srgbClr val="F9B937"/>
      </a:accent1>
      <a:accent2>
        <a:srgbClr val="00AE88"/>
      </a:accent2>
      <a:accent3>
        <a:srgbClr val="224BB9"/>
      </a:accent3>
      <a:accent4>
        <a:srgbClr val="F1595C"/>
      </a:accent4>
      <a:accent5>
        <a:srgbClr val="F9B937"/>
      </a:accent5>
      <a:accent6>
        <a:srgbClr val="00AE88"/>
      </a:accent6>
      <a:hlink>
        <a:srgbClr val="EDEDFB"/>
      </a:hlink>
      <a:folHlink>
        <a:srgbClr val="00AE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ESADE COLORS">
      <a:dk1>
        <a:srgbClr val="000B32"/>
      </a:dk1>
      <a:lt1>
        <a:srgbClr val="EDEDFB"/>
      </a:lt1>
      <a:dk2>
        <a:srgbClr val="224BB9"/>
      </a:dk2>
      <a:lt2>
        <a:srgbClr val="F1595C"/>
      </a:lt2>
      <a:accent1>
        <a:srgbClr val="F9B937"/>
      </a:accent1>
      <a:accent2>
        <a:srgbClr val="00AE88"/>
      </a:accent2>
      <a:accent3>
        <a:srgbClr val="224BB9"/>
      </a:accent3>
      <a:accent4>
        <a:srgbClr val="F1595C"/>
      </a:accent4>
      <a:accent5>
        <a:srgbClr val="F9B937"/>
      </a:accent5>
      <a:accent6>
        <a:srgbClr val="00AE88"/>
      </a:accent6>
      <a:hlink>
        <a:srgbClr val="EDEDFB"/>
      </a:hlink>
      <a:folHlink>
        <a:srgbClr val="00AE8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61226"/>
      </a:accent1>
      <a:accent2>
        <a:srgbClr val="8A8D8F"/>
      </a:accent2>
      <a:accent3>
        <a:srgbClr val="150A15"/>
      </a:accent3>
      <a:accent4>
        <a:srgbClr val="100810"/>
      </a:accent4>
      <a:accent5>
        <a:srgbClr val="0B050B"/>
      </a:accent5>
      <a:accent6>
        <a:srgbClr val="060306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Esade_PowerPoint_Template</Template>
  <TotalTime>42</TotalTime>
  <Words>1017</Words>
  <Application>Microsoft Office PowerPoint</Application>
  <PresentationFormat>Custom</PresentationFormat>
  <Paragraphs>189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 Regular</vt:lpstr>
      <vt:lpstr>Esade Bold</vt:lpstr>
      <vt:lpstr>Esade Regular</vt:lpstr>
      <vt:lpstr>Lucida Grande</vt:lpstr>
      <vt:lpstr>Mabry Pro</vt:lpstr>
      <vt:lpstr>Aptos</vt:lpstr>
      <vt:lpstr>Arial</vt:lpstr>
      <vt:lpstr>Calibri</vt:lpstr>
      <vt:lpstr>Courier New</vt:lpstr>
      <vt:lpstr>2_Custom Design</vt:lpstr>
      <vt:lpstr>3_Custom Design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 http://18.203.94.4:8080/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Membrive Agustin, Lidia</dc:creator>
  <cp:lastModifiedBy>Tan, Darren Darius Jia Wei</cp:lastModifiedBy>
  <cp:revision>8</cp:revision>
  <dcterms:created xsi:type="dcterms:W3CDTF">2019-09-29T15:44:29Z</dcterms:created>
  <dcterms:modified xsi:type="dcterms:W3CDTF">2024-12-31T07:51:14Z</dcterms:modified>
</cp:coreProperties>
</file>